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4" r:id="rId7"/>
    <p:sldId id="263" r:id="rId8"/>
    <p:sldId id="265" r:id="rId9"/>
  </p:sldIdLst>
  <p:sldSz cx="18288000" cy="10287000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Graphik Cond" panose="020B0603030202060203" pitchFamily="34" charset="77"/>
      <p:regular r:id="rId14"/>
    </p:embeddedFont>
    <p:embeddedFont>
      <p:font typeface="Impact" panose="020B0806030902050204" pitchFamily="34" charset="0"/>
      <p:regular r:id="rId15"/>
    </p:embeddedFont>
    <p:embeddedFont>
      <p:font typeface="Open Sans Light Bold" panose="020B0806030504020204" pitchFamily="34" charset="0"/>
      <p:regular r:id="rId16"/>
      <p:bold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B8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13" autoAdjust="0"/>
  </p:normalViewPr>
  <p:slideViewPr>
    <p:cSldViewPr>
      <p:cViewPr>
        <p:scale>
          <a:sx n="57" d="100"/>
          <a:sy n="57" d="100"/>
        </p:scale>
        <p:origin x="360" y="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8035531" y="-7360969"/>
            <a:ext cx="2216939" cy="18288000"/>
            <a:chOff x="0" y="0"/>
            <a:chExt cx="947965" cy="781996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47965" cy="7819962"/>
            </a:xfrm>
            <a:custGeom>
              <a:avLst/>
              <a:gdLst/>
              <a:ahLst/>
              <a:cxnLst/>
              <a:rect l="l" t="t" r="r" b="b"/>
              <a:pathLst>
                <a:path w="947965" h="7819962">
                  <a:moveTo>
                    <a:pt x="0" y="0"/>
                  </a:moveTo>
                  <a:lnTo>
                    <a:pt x="947965" y="0"/>
                  </a:lnTo>
                  <a:lnTo>
                    <a:pt x="947965" y="7819962"/>
                  </a:lnTo>
                  <a:lnTo>
                    <a:pt x="0" y="7819962"/>
                  </a:lnTo>
                  <a:close/>
                </a:path>
              </a:pathLst>
            </a:custGeom>
            <a:solidFill>
              <a:srgbClr val="F1B82D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477485" y="747772"/>
            <a:ext cx="16377078" cy="35623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99"/>
              </a:lnSpc>
            </a:pPr>
            <a:r>
              <a:rPr lang="en-US" sz="24999" dirty="0">
                <a:solidFill>
                  <a:srgbClr val="FFFFFF"/>
                </a:solidFill>
                <a:latin typeface="Impact"/>
              </a:rPr>
              <a:t>JOIN US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0" y="3262509"/>
            <a:ext cx="18288000" cy="7395500"/>
            <a:chOff x="0" y="0"/>
            <a:chExt cx="5348231" cy="216277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348231" cy="2162776"/>
            </a:xfrm>
            <a:custGeom>
              <a:avLst/>
              <a:gdLst/>
              <a:ahLst/>
              <a:cxnLst/>
              <a:rect l="l" t="t" r="r" b="b"/>
              <a:pathLst>
                <a:path w="5348231" h="2162776">
                  <a:moveTo>
                    <a:pt x="0" y="0"/>
                  </a:moveTo>
                  <a:lnTo>
                    <a:pt x="5348231" y="0"/>
                  </a:lnTo>
                  <a:lnTo>
                    <a:pt x="5348231" y="2162776"/>
                  </a:lnTo>
                  <a:lnTo>
                    <a:pt x="0" y="2162776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id="7" name="Group 7"/>
          <p:cNvGrpSpPr/>
          <p:nvPr/>
        </p:nvGrpSpPr>
        <p:grpSpPr>
          <a:xfrm rot="-10800000">
            <a:off x="0" y="9894535"/>
            <a:ext cx="18288000" cy="763473"/>
            <a:chOff x="0" y="0"/>
            <a:chExt cx="6186311" cy="258261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186311" cy="258261"/>
            </a:xfrm>
            <a:custGeom>
              <a:avLst/>
              <a:gdLst/>
              <a:ahLst/>
              <a:cxnLst/>
              <a:rect l="l" t="t" r="r" b="b"/>
              <a:pathLst>
                <a:path w="6186311" h="258261">
                  <a:moveTo>
                    <a:pt x="0" y="0"/>
                  </a:moveTo>
                  <a:lnTo>
                    <a:pt x="6186311" y="0"/>
                  </a:lnTo>
                  <a:lnTo>
                    <a:pt x="6186311" y="258261"/>
                  </a:lnTo>
                  <a:lnTo>
                    <a:pt x="0" y="258261"/>
                  </a:lnTo>
                  <a:close/>
                </a:path>
              </a:pathLst>
            </a:custGeom>
            <a:solidFill>
              <a:srgbClr val="F1B82D"/>
            </a:solidFill>
          </p:spPr>
        </p:sp>
      </p:grpSp>
      <p:sp>
        <p:nvSpPr>
          <p:cNvPr id="9" name="TextBox 9"/>
          <p:cNvSpPr txBox="1"/>
          <p:nvPr/>
        </p:nvSpPr>
        <p:spPr>
          <a:xfrm>
            <a:off x="1028700" y="5886450"/>
            <a:ext cx="6743700" cy="29298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559"/>
              </a:lnSpc>
            </a:pPr>
            <a:r>
              <a:rPr lang="en-US" sz="5400" dirty="0">
                <a:solidFill>
                  <a:srgbClr val="F1B82C"/>
                </a:solidFill>
                <a:latin typeface="Graphik Cond"/>
              </a:rPr>
              <a:t>DATE: 00-00-00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solidFill>
                  <a:srgbClr val="F1B82C"/>
                </a:solidFill>
                <a:latin typeface="Graphik Cond"/>
              </a:rPr>
              <a:t>CORNELL 000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solidFill>
                  <a:srgbClr val="F1B82C"/>
                </a:solidFill>
                <a:latin typeface="Graphik Cond"/>
              </a:rPr>
              <a:t>00:00 - 00:00PM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515602" y="5866789"/>
            <a:ext cx="6338961" cy="29298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7559"/>
              </a:lnSpc>
            </a:pPr>
            <a:r>
              <a:rPr lang="en-US" sz="5400" dirty="0">
                <a:solidFill>
                  <a:srgbClr val="FFFFFF"/>
                </a:solidFill>
                <a:latin typeface="Graphik Cond"/>
              </a:rPr>
              <a:t>RSVP DEADLINE:</a:t>
            </a:r>
          </a:p>
          <a:p>
            <a:pPr algn="r">
              <a:lnSpc>
                <a:spcPts val="7559"/>
              </a:lnSpc>
            </a:pPr>
            <a:r>
              <a:rPr lang="en-US" sz="5400" dirty="0">
                <a:solidFill>
                  <a:srgbClr val="FFFFFF"/>
                </a:solidFill>
                <a:latin typeface="Graphik Cond"/>
              </a:rPr>
              <a:t>00-00-00</a:t>
            </a:r>
          </a:p>
          <a:p>
            <a:pPr algn="r">
              <a:lnSpc>
                <a:spcPts val="7559"/>
              </a:lnSpc>
            </a:pPr>
            <a:r>
              <a:rPr lang="en-US" sz="5400" dirty="0">
                <a:solidFill>
                  <a:srgbClr val="FFFFFF"/>
                </a:solidFill>
                <a:latin typeface="Graphik Cond"/>
              </a:rPr>
              <a:t>[RSVP URL]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1028700" y="3626168"/>
            <a:ext cx="16230600" cy="1963102"/>
            <a:chOff x="0" y="-209549"/>
            <a:chExt cx="21640800" cy="2617469"/>
          </a:xfrm>
        </p:grpSpPr>
        <p:sp>
          <p:nvSpPr>
            <p:cNvPr id="12" name="TextBox 12"/>
            <p:cNvSpPr txBox="1"/>
            <p:nvPr/>
          </p:nvSpPr>
          <p:spPr>
            <a:xfrm>
              <a:off x="0" y="-209549"/>
              <a:ext cx="21640800" cy="11729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559"/>
                </a:lnSpc>
              </a:pPr>
              <a:r>
                <a:rPr lang="en-US" sz="5400" dirty="0">
                  <a:solidFill>
                    <a:srgbClr val="F1B82C"/>
                  </a:solidFill>
                  <a:latin typeface="Graphik Cond"/>
                </a:rPr>
                <a:t>NAME OF EVENT 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1029970"/>
              <a:ext cx="21640800" cy="13779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4200"/>
                </a:lnSpc>
              </a:pPr>
              <a:r>
                <a:rPr lang="en-US" sz="3000">
                  <a:solidFill>
                    <a:srgbClr val="FFFFFF"/>
                  </a:solidFill>
                  <a:latin typeface="Open Sans Light Bold"/>
                </a:rPr>
                <a:t>[Description of event ............................................................................................................... ....................................................................................................................................................]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8035531" y="-7360969"/>
            <a:ext cx="2216939" cy="18288000"/>
            <a:chOff x="0" y="0"/>
            <a:chExt cx="947965" cy="781996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47965" cy="7819962"/>
            </a:xfrm>
            <a:custGeom>
              <a:avLst/>
              <a:gdLst/>
              <a:ahLst/>
              <a:cxnLst/>
              <a:rect l="l" t="t" r="r" b="b"/>
              <a:pathLst>
                <a:path w="947965" h="7819962">
                  <a:moveTo>
                    <a:pt x="0" y="0"/>
                  </a:moveTo>
                  <a:lnTo>
                    <a:pt x="947965" y="0"/>
                  </a:lnTo>
                  <a:lnTo>
                    <a:pt x="947965" y="7819962"/>
                  </a:lnTo>
                  <a:lnTo>
                    <a:pt x="0" y="7819962"/>
                  </a:lnTo>
                  <a:close/>
                </a:path>
              </a:pathLst>
            </a:custGeom>
            <a:solidFill>
              <a:srgbClr val="F1B82D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477485" y="747772"/>
            <a:ext cx="16377078" cy="35623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99"/>
              </a:lnSpc>
            </a:pPr>
            <a:r>
              <a:rPr lang="en-US" sz="24999" dirty="0">
                <a:solidFill>
                  <a:srgbClr val="FFFFFF"/>
                </a:solidFill>
                <a:latin typeface="Impact"/>
              </a:rPr>
              <a:t>JOIN US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0" y="3262509"/>
            <a:ext cx="18288000" cy="7395500"/>
            <a:chOff x="0" y="0"/>
            <a:chExt cx="5348231" cy="216277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348231" cy="2162776"/>
            </a:xfrm>
            <a:custGeom>
              <a:avLst/>
              <a:gdLst/>
              <a:ahLst/>
              <a:cxnLst/>
              <a:rect l="l" t="t" r="r" b="b"/>
              <a:pathLst>
                <a:path w="5348231" h="2162776">
                  <a:moveTo>
                    <a:pt x="0" y="0"/>
                  </a:moveTo>
                  <a:lnTo>
                    <a:pt x="5348231" y="0"/>
                  </a:lnTo>
                  <a:lnTo>
                    <a:pt x="5348231" y="2162776"/>
                  </a:lnTo>
                  <a:lnTo>
                    <a:pt x="0" y="2162776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id="7" name="Group 7"/>
          <p:cNvGrpSpPr/>
          <p:nvPr/>
        </p:nvGrpSpPr>
        <p:grpSpPr>
          <a:xfrm rot="-10800000">
            <a:off x="0" y="9894535"/>
            <a:ext cx="18288000" cy="763473"/>
            <a:chOff x="0" y="0"/>
            <a:chExt cx="6186311" cy="258261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186311" cy="258261"/>
            </a:xfrm>
            <a:custGeom>
              <a:avLst/>
              <a:gdLst/>
              <a:ahLst/>
              <a:cxnLst/>
              <a:rect l="l" t="t" r="r" b="b"/>
              <a:pathLst>
                <a:path w="6186311" h="258261">
                  <a:moveTo>
                    <a:pt x="0" y="0"/>
                  </a:moveTo>
                  <a:lnTo>
                    <a:pt x="6186311" y="0"/>
                  </a:lnTo>
                  <a:lnTo>
                    <a:pt x="6186311" y="258261"/>
                  </a:lnTo>
                  <a:lnTo>
                    <a:pt x="0" y="258261"/>
                  </a:lnTo>
                  <a:close/>
                </a:path>
              </a:pathLst>
            </a:custGeom>
            <a:solidFill>
              <a:srgbClr val="F1B82D"/>
            </a:solidFill>
          </p:spPr>
        </p:sp>
      </p:grpSp>
      <p:sp>
        <p:nvSpPr>
          <p:cNvPr id="9" name="TextBox 9"/>
          <p:cNvSpPr txBox="1"/>
          <p:nvPr/>
        </p:nvSpPr>
        <p:spPr>
          <a:xfrm>
            <a:off x="1028700" y="6288130"/>
            <a:ext cx="6743700" cy="29298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559"/>
              </a:lnSpc>
            </a:pPr>
            <a:r>
              <a:rPr lang="en-US" sz="5400" dirty="0">
                <a:solidFill>
                  <a:srgbClr val="F1B82C"/>
                </a:solidFill>
                <a:latin typeface="Graphik Cond"/>
              </a:rPr>
              <a:t>DATE: 00-00-00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solidFill>
                  <a:srgbClr val="F1B82C"/>
                </a:solidFill>
                <a:latin typeface="Graphik Cond"/>
              </a:rPr>
              <a:t>CORNELL 000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solidFill>
                  <a:srgbClr val="F1B82C"/>
                </a:solidFill>
                <a:latin typeface="Graphik Cond"/>
              </a:rPr>
              <a:t>00:00 - 00:00PM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9964385" y="7363666"/>
            <a:ext cx="7294915" cy="18543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7559"/>
              </a:lnSpc>
            </a:pPr>
            <a:r>
              <a:rPr lang="en-US" sz="5400" dirty="0">
                <a:solidFill>
                  <a:srgbClr val="FFFFFF"/>
                </a:solidFill>
                <a:latin typeface="Graphik Cond"/>
              </a:rPr>
              <a:t>RSVP DEADLINE:</a:t>
            </a:r>
          </a:p>
          <a:p>
            <a:pPr algn="r">
              <a:lnSpc>
                <a:spcPts val="7559"/>
              </a:lnSpc>
            </a:pPr>
            <a:r>
              <a:rPr lang="en-US" sz="5400" dirty="0">
                <a:solidFill>
                  <a:srgbClr val="FFFFFF"/>
                </a:solidFill>
                <a:latin typeface="Graphik Cond"/>
              </a:rPr>
              <a:t>00-00-00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1028700" y="3626168"/>
            <a:ext cx="16230600" cy="1971527"/>
            <a:chOff x="0" y="-209549"/>
            <a:chExt cx="21640800" cy="2628702"/>
          </a:xfrm>
        </p:grpSpPr>
        <p:sp>
          <p:nvSpPr>
            <p:cNvPr id="12" name="TextBox 12"/>
            <p:cNvSpPr txBox="1"/>
            <p:nvPr/>
          </p:nvSpPr>
          <p:spPr>
            <a:xfrm>
              <a:off x="0" y="-209549"/>
              <a:ext cx="21640800" cy="11729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559"/>
                </a:lnSpc>
              </a:pPr>
              <a:r>
                <a:rPr lang="en-US" sz="5400" dirty="0">
                  <a:solidFill>
                    <a:srgbClr val="F1B82C"/>
                  </a:solidFill>
                  <a:latin typeface="Graphik Cond"/>
                </a:rPr>
                <a:t>NAME OF EVENT 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1029969"/>
              <a:ext cx="13157200" cy="138918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4200"/>
                </a:lnSpc>
              </a:pPr>
              <a:r>
                <a:rPr lang="en-US" sz="3000" dirty="0">
                  <a:solidFill>
                    <a:srgbClr val="FFFFFF"/>
                  </a:solidFill>
                  <a:latin typeface="Open Sans Light Bold"/>
                </a:rPr>
                <a:t>[Description of event ..................................................... ..........................................................................................]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99DA573C-6C57-FBB1-923F-AD984282888F}"/>
              </a:ext>
            </a:extLst>
          </p:cNvPr>
          <p:cNvSpPr/>
          <p:nvPr/>
        </p:nvSpPr>
        <p:spPr>
          <a:xfrm>
            <a:off x="14363700" y="4066032"/>
            <a:ext cx="2895600" cy="2894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QR CODE HERE</a:t>
            </a:r>
          </a:p>
        </p:txBody>
      </p:sp>
    </p:spTree>
    <p:extLst>
      <p:ext uri="{BB962C8B-B14F-4D97-AF65-F5344CB8AC3E}">
        <p14:creationId xmlns:p14="http://schemas.microsoft.com/office/powerpoint/2010/main" val="3020623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8035531" y="-7360969"/>
            <a:ext cx="2216939" cy="18288000"/>
            <a:chOff x="0" y="0"/>
            <a:chExt cx="947965" cy="781996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47965" cy="7819962"/>
            </a:xfrm>
            <a:custGeom>
              <a:avLst/>
              <a:gdLst/>
              <a:ahLst/>
              <a:cxnLst/>
              <a:rect l="l" t="t" r="r" b="b"/>
              <a:pathLst>
                <a:path w="947965" h="7819962">
                  <a:moveTo>
                    <a:pt x="0" y="0"/>
                  </a:moveTo>
                  <a:lnTo>
                    <a:pt x="947965" y="0"/>
                  </a:lnTo>
                  <a:lnTo>
                    <a:pt x="947965" y="7819962"/>
                  </a:lnTo>
                  <a:lnTo>
                    <a:pt x="0" y="7819962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477485" y="822451"/>
            <a:ext cx="16377078" cy="35623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99"/>
              </a:lnSpc>
            </a:pPr>
            <a:r>
              <a:rPr lang="en-US" sz="24999" dirty="0">
                <a:solidFill>
                  <a:srgbClr val="FFFFFF"/>
                </a:solidFill>
                <a:latin typeface="Impact"/>
              </a:rPr>
              <a:t>JOIN US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0" y="3262509"/>
            <a:ext cx="18288000" cy="7395500"/>
            <a:chOff x="0" y="0"/>
            <a:chExt cx="5348231" cy="216277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348231" cy="2162776"/>
            </a:xfrm>
            <a:custGeom>
              <a:avLst/>
              <a:gdLst/>
              <a:ahLst/>
              <a:cxnLst/>
              <a:rect l="l" t="t" r="r" b="b"/>
              <a:pathLst>
                <a:path w="5348231" h="2162776">
                  <a:moveTo>
                    <a:pt x="0" y="0"/>
                  </a:moveTo>
                  <a:lnTo>
                    <a:pt x="5348231" y="0"/>
                  </a:lnTo>
                  <a:lnTo>
                    <a:pt x="5348231" y="2162776"/>
                  </a:lnTo>
                  <a:lnTo>
                    <a:pt x="0" y="2162776"/>
                  </a:lnTo>
                  <a:close/>
                </a:path>
              </a:pathLst>
            </a:custGeom>
            <a:solidFill>
              <a:srgbClr val="F1B82D"/>
            </a:solidFill>
          </p:spPr>
        </p:sp>
      </p:grpSp>
      <p:grpSp>
        <p:nvGrpSpPr>
          <p:cNvPr id="7" name="Group 7"/>
          <p:cNvGrpSpPr/>
          <p:nvPr/>
        </p:nvGrpSpPr>
        <p:grpSpPr>
          <a:xfrm rot="-10800000">
            <a:off x="0" y="9894535"/>
            <a:ext cx="18288000" cy="763473"/>
            <a:chOff x="0" y="0"/>
            <a:chExt cx="6186311" cy="258261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186311" cy="258261"/>
            </a:xfrm>
            <a:custGeom>
              <a:avLst/>
              <a:gdLst/>
              <a:ahLst/>
              <a:cxnLst/>
              <a:rect l="l" t="t" r="r" b="b"/>
              <a:pathLst>
                <a:path w="6186311" h="258261">
                  <a:moveTo>
                    <a:pt x="0" y="0"/>
                  </a:moveTo>
                  <a:lnTo>
                    <a:pt x="6186311" y="0"/>
                  </a:lnTo>
                  <a:lnTo>
                    <a:pt x="6186311" y="258261"/>
                  </a:lnTo>
                  <a:lnTo>
                    <a:pt x="0" y="258261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9" name="TextBox 9"/>
          <p:cNvSpPr txBox="1"/>
          <p:nvPr/>
        </p:nvSpPr>
        <p:spPr>
          <a:xfrm>
            <a:off x="1028700" y="5886450"/>
            <a:ext cx="6591300" cy="29298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559"/>
              </a:lnSpc>
            </a:pPr>
            <a:r>
              <a:rPr lang="en-US" sz="5400" dirty="0">
                <a:latin typeface="Graphik Cond"/>
              </a:rPr>
              <a:t>DATE: 00-00-00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latin typeface="Graphik Cond"/>
              </a:rPr>
              <a:t>CORNELL 000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latin typeface="Graphik Cond"/>
              </a:rPr>
              <a:t>00:00 - 00:00PM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668002" y="5866789"/>
            <a:ext cx="6186561" cy="29298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7559"/>
              </a:lnSpc>
            </a:pPr>
            <a:r>
              <a:rPr lang="en-US" sz="5400" dirty="0">
                <a:solidFill>
                  <a:srgbClr val="FFFFFF"/>
                </a:solidFill>
                <a:latin typeface="Graphik Cond"/>
              </a:rPr>
              <a:t>RSVP DEADLINE:</a:t>
            </a:r>
          </a:p>
          <a:p>
            <a:pPr algn="r">
              <a:lnSpc>
                <a:spcPts val="7559"/>
              </a:lnSpc>
            </a:pPr>
            <a:r>
              <a:rPr lang="en-US" sz="5400" dirty="0">
                <a:solidFill>
                  <a:srgbClr val="FFFFFF"/>
                </a:solidFill>
                <a:latin typeface="Graphik Cond"/>
              </a:rPr>
              <a:t>00-00-00</a:t>
            </a:r>
          </a:p>
          <a:p>
            <a:pPr algn="r">
              <a:lnSpc>
                <a:spcPts val="7559"/>
              </a:lnSpc>
            </a:pPr>
            <a:r>
              <a:rPr lang="en-US" sz="5400" dirty="0">
                <a:solidFill>
                  <a:srgbClr val="FFFFFF"/>
                </a:solidFill>
                <a:latin typeface="Graphik Cond"/>
              </a:rPr>
              <a:t>[RSVP URL]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1028700" y="3626168"/>
            <a:ext cx="16230600" cy="1963102"/>
            <a:chOff x="0" y="-209549"/>
            <a:chExt cx="21640800" cy="2617469"/>
          </a:xfrm>
        </p:grpSpPr>
        <p:sp>
          <p:nvSpPr>
            <p:cNvPr id="12" name="TextBox 12"/>
            <p:cNvSpPr txBox="1"/>
            <p:nvPr/>
          </p:nvSpPr>
          <p:spPr>
            <a:xfrm>
              <a:off x="0" y="-209549"/>
              <a:ext cx="21640800" cy="11729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559"/>
                </a:lnSpc>
              </a:pPr>
              <a:r>
                <a:rPr lang="en-US" sz="5400" dirty="0">
                  <a:latin typeface="Graphik Cond"/>
                </a:rPr>
                <a:t>NAME OF EVENT 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1029970"/>
              <a:ext cx="21640800" cy="13779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4200"/>
                </a:lnSpc>
              </a:pPr>
              <a:r>
                <a:rPr lang="en-US" sz="3000">
                  <a:solidFill>
                    <a:srgbClr val="FFFFFF"/>
                  </a:solidFill>
                  <a:latin typeface="Open Sans Light Bold"/>
                </a:rPr>
                <a:t>[Description of event ............................................................................................................... ....................................................................................................................................................]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8035531" y="-7360969"/>
            <a:ext cx="2216939" cy="18288000"/>
            <a:chOff x="0" y="0"/>
            <a:chExt cx="947965" cy="781996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47965" cy="7819962"/>
            </a:xfrm>
            <a:custGeom>
              <a:avLst/>
              <a:gdLst/>
              <a:ahLst/>
              <a:cxnLst/>
              <a:rect l="l" t="t" r="r" b="b"/>
              <a:pathLst>
                <a:path w="947965" h="7819962">
                  <a:moveTo>
                    <a:pt x="0" y="0"/>
                  </a:moveTo>
                  <a:lnTo>
                    <a:pt x="947965" y="0"/>
                  </a:lnTo>
                  <a:lnTo>
                    <a:pt x="947965" y="7819962"/>
                  </a:lnTo>
                  <a:lnTo>
                    <a:pt x="0" y="7819962"/>
                  </a:lnTo>
                  <a:close/>
                </a:path>
              </a:pathLst>
            </a:custGeom>
            <a:solidFill>
              <a:schemeClr val="tx1"/>
            </a:solidFill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477485" y="747772"/>
            <a:ext cx="16377078" cy="35623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99"/>
              </a:lnSpc>
            </a:pPr>
            <a:r>
              <a:rPr lang="en-US" sz="24999" dirty="0">
                <a:solidFill>
                  <a:srgbClr val="FFFFFF"/>
                </a:solidFill>
                <a:latin typeface="Impact"/>
              </a:rPr>
              <a:t>JOIN US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0" y="3262509"/>
            <a:ext cx="18288000" cy="7395500"/>
            <a:chOff x="0" y="0"/>
            <a:chExt cx="5348231" cy="216277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348231" cy="2162776"/>
            </a:xfrm>
            <a:custGeom>
              <a:avLst/>
              <a:gdLst/>
              <a:ahLst/>
              <a:cxnLst/>
              <a:rect l="l" t="t" r="r" b="b"/>
              <a:pathLst>
                <a:path w="5348231" h="2162776">
                  <a:moveTo>
                    <a:pt x="0" y="0"/>
                  </a:moveTo>
                  <a:lnTo>
                    <a:pt x="5348231" y="0"/>
                  </a:lnTo>
                  <a:lnTo>
                    <a:pt x="5348231" y="2162776"/>
                  </a:lnTo>
                  <a:lnTo>
                    <a:pt x="0" y="2162776"/>
                  </a:lnTo>
                  <a:close/>
                </a:path>
              </a:pathLst>
            </a:custGeom>
            <a:solidFill>
              <a:srgbClr val="F1B82C"/>
            </a:solidFill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" name="Group 7"/>
          <p:cNvGrpSpPr/>
          <p:nvPr/>
        </p:nvGrpSpPr>
        <p:grpSpPr>
          <a:xfrm rot="-10800000">
            <a:off x="0" y="9894535"/>
            <a:ext cx="18288000" cy="763473"/>
            <a:chOff x="0" y="0"/>
            <a:chExt cx="6186311" cy="258261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186311" cy="258261"/>
            </a:xfrm>
            <a:custGeom>
              <a:avLst/>
              <a:gdLst/>
              <a:ahLst/>
              <a:cxnLst/>
              <a:rect l="l" t="t" r="r" b="b"/>
              <a:pathLst>
                <a:path w="6186311" h="258261">
                  <a:moveTo>
                    <a:pt x="0" y="0"/>
                  </a:moveTo>
                  <a:lnTo>
                    <a:pt x="6186311" y="0"/>
                  </a:lnTo>
                  <a:lnTo>
                    <a:pt x="6186311" y="258261"/>
                  </a:lnTo>
                  <a:lnTo>
                    <a:pt x="0" y="258261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028700" y="6288130"/>
            <a:ext cx="6743700" cy="29298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559"/>
              </a:lnSpc>
            </a:pPr>
            <a:r>
              <a:rPr lang="en-US" sz="5400" dirty="0">
                <a:latin typeface="Graphik Cond"/>
              </a:rPr>
              <a:t>DATE: 00-00-00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latin typeface="Graphik Cond"/>
              </a:rPr>
              <a:t>CORNELL 000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latin typeface="Graphik Cond"/>
              </a:rPr>
              <a:t>00:00 - 00:00PM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9964385" y="7363666"/>
            <a:ext cx="7294915" cy="18543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7559"/>
              </a:lnSpc>
            </a:pPr>
            <a:r>
              <a:rPr lang="en-US" sz="5400" dirty="0">
                <a:solidFill>
                  <a:srgbClr val="FFFFFF"/>
                </a:solidFill>
                <a:latin typeface="Graphik Cond"/>
              </a:rPr>
              <a:t>RSVP DEADLINE:</a:t>
            </a:r>
          </a:p>
          <a:p>
            <a:pPr algn="r">
              <a:lnSpc>
                <a:spcPts val="7559"/>
              </a:lnSpc>
            </a:pPr>
            <a:r>
              <a:rPr lang="en-US" sz="5400" dirty="0">
                <a:solidFill>
                  <a:srgbClr val="FFFFFF"/>
                </a:solidFill>
                <a:latin typeface="Graphik Cond"/>
              </a:rPr>
              <a:t>00-00-00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1028700" y="3626168"/>
            <a:ext cx="16230600" cy="1971527"/>
            <a:chOff x="0" y="-209549"/>
            <a:chExt cx="21640800" cy="2628702"/>
          </a:xfrm>
        </p:grpSpPr>
        <p:sp>
          <p:nvSpPr>
            <p:cNvPr id="12" name="TextBox 12"/>
            <p:cNvSpPr txBox="1"/>
            <p:nvPr/>
          </p:nvSpPr>
          <p:spPr>
            <a:xfrm>
              <a:off x="0" y="-209549"/>
              <a:ext cx="21640800" cy="11729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559"/>
                </a:lnSpc>
              </a:pPr>
              <a:r>
                <a:rPr lang="en-US" sz="5400" dirty="0">
                  <a:latin typeface="Graphik Cond"/>
                </a:rPr>
                <a:t>NAME OF EVENT 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1029969"/>
              <a:ext cx="13157200" cy="138918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4200"/>
                </a:lnSpc>
              </a:pPr>
              <a:r>
                <a:rPr lang="en-US" sz="3000" dirty="0">
                  <a:solidFill>
                    <a:srgbClr val="FFFFFF"/>
                  </a:solidFill>
                  <a:latin typeface="Open Sans Light Bold"/>
                </a:rPr>
                <a:t>[Description of event ..................................................... ..........................................................................................]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99DA573C-6C57-FBB1-923F-AD984282888F}"/>
              </a:ext>
            </a:extLst>
          </p:cNvPr>
          <p:cNvSpPr/>
          <p:nvPr/>
        </p:nvSpPr>
        <p:spPr>
          <a:xfrm>
            <a:off x="14363700" y="4066032"/>
            <a:ext cx="2895600" cy="2894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QR CODE HERE</a:t>
            </a:r>
          </a:p>
        </p:txBody>
      </p:sp>
    </p:spTree>
    <p:extLst>
      <p:ext uri="{BB962C8B-B14F-4D97-AF65-F5344CB8AC3E}">
        <p14:creationId xmlns:p14="http://schemas.microsoft.com/office/powerpoint/2010/main" val="3182636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832389" y="524376"/>
            <a:ext cx="12455611" cy="599574"/>
            <a:chOff x="0" y="0"/>
            <a:chExt cx="3280490" cy="15791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80490" cy="157912"/>
            </a:xfrm>
            <a:custGeom>
              <a:avLst/>
              <a:gdLst/>
              <a:ahLst/>
              <a:cxnLst/>
              <a:rect l="l" t="t" r="r" b="b"/>
              <a:pathLst>
                <a:path w="3280490" h="157912">
                  <a:moveTo>
                    <a:pt x="0" y="0"/>
                  </a:moveTo>
                  <a:lnTo>
                    <a:pt x="3280490" y="0"/>
                  </a:lnTo>
                  <a:lnTo>
                    <a:pt x="3280490" y="157912"/>
                  </a:lnTo>
                  <a:lnTo>
                    <a:pt x="0" y="157912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280490" cy="1960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0" y="8753976"/>
            <a:ext cx="12455611" cy="599574"/>
            <a:chOff x="0" y="0"/>
            <a:chExt cx="3280490" cy="15791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280490" cy="157912"/>
            </a:xfrm>
            <a:custGeom>
              <a:avLst/>
              <a:gdLst/>
              <a:ahLst/>
              <a:cxnLst/>
              <a:rect l="l" t="t" r="r" b="b"/>
              <a:pathLst>
                <a:path w="3280490" h="157912">
                  <a:moveTo>
                    <a:pt x="0" y="0"/>
                  </a:moveTo>
                  <a:lnTo>
                    <a:pt x="3280490" y="0"/>
                  </a:lnTo>
                  <a:lnTo>
                    <a:pt x="3280490" y="157912"/>
                  </a:lnTo>
                  <a:lnTo>
                    <a:pt x="0" y="157912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3280490" cy="1960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455611" y="1123950"/>
            <a:ext cx="5832389" cy="409074"/>
            <a:chOff x="0" y="0"/>
            <a:chExt cx="1536102" cy="10774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536102" cy="107740"/>
            </a:xfrm>
            <a:custGeom>
              <a:avLst/>
              <a:gdLst/>
              <a:ahLst/>
              <a:cxnLst/>
              <a:rect l="l" t="t" r="r" b="b"/>
              <a:pathLst>
                <a:path w="1536102" h="107740">
                  <a:moveTo>
                    <a:pt x="0" y="0"/>
                  </a:moveTo>
                  <a:lnTo>
                    <a:pt x="1536102" y="0"/>
                  </a:lnTo>
                  <a:lnTo>
                    <a:pt x="1536102" y="107740"/>
                  </a:lnTo>
                  <a:lnTo>
                    <a:pt x="0" y="107740"/>
                  </a:lnTo>
                  <a:close/>
                </a:path>
              </a:pathLst>
            </a:custGeom>
            <a:solidFill>
              <a:srgbClr val="F1B82D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536102" cy="1458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-10800000">
            <a:off x="0" y="9353550"/>
            <a:ext cx="5832389" cy="409074"/>
            <a:chOff x="0" y="0"/>
            <a:chExt cx="1536102" cy="10774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536102" cy="107740"/>
            </a:xfrm>
            <a:custGeom>
              <a:avLst/>
              <a:gdLst/>
              <a:ahLst/>
              <a:cxnLst/>
              <a:rect l="l" t="t" r="r" b="b"/>
              <a:pathLst>
                <a:path w="1536102" h="107740">
                  <a:moveTo>
                    <a:pt x="0" y="0"/>
                  </a:moveTo>
                  <a:lnTo>
                    <a:pt x="1536102" y="0"/>
                  </a:lnTo>
                  <a:lnTo>
                    <a:pt x="1536102" y="107740"/>
                  </a:lnTo>
                  <a:lnTo>
                    <a:pt x="0" y="107740"/>
                  </a:lnTo>
                  <a:close/>
                </a:path>
              </a:pathLst>
            </a:custGeom>
            <a:solidFill>
              <a:srgbClr val="F1B82D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536102" cy="1458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4040445" y="3112840"/>
            <a:ext cx="3218855" cy="3659477"/>
            <a:chOff x="0" y="0"/>
            <a:chExt cx="847764" cy="9638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47764" cy="963813"/>
            </a:xfrm>
            <a:custGeom>
              <a:avLst/>
              <a:gdLst/>
              <a:ahLst/>
              <a:cxnLst/>
              <a:rect l="l" t="t" r="r" b="b"/>
              <a:pathLst>
                <a:path w="847764" h="963813">
                  <a:moveTo>
                    <a:pt x="0" y="0"/>
                  </a:moveTo>
                  <a:lnTo>
                    <a:pt x="847764" y="0"/>
                  </a:lnTo>
                  <a:lnTo>
                    <a:pt x="847764" y="963813"/>
                  </a:lnTo>
                  <a:lnTo>
                    <a:pt x="0" y="963813"/>
                  </a:lnTo>
                  <a:close/>
                </a:path>
              </a:pathLst>
            </a:custGeom>
            <a:solidFill>
              <a:srgbClr val="F1B82D"/>
            </a:solidFill>
          </p:spPr>
          <p:txBody>
            <a:bodyPr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r>
                <a:rPr lang="en-US" dirty="0"/>
                <a:t>HEADSHOT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847764" cy="100191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8700" y="1355711"/>
            <a:ext cx="13446244" cy="1751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238"/>
              </a:lnSpc>
            </a:pPr>
            <a:r>
              <a:rPr lang="en-US" sz="10884" dirty="0">
                <a:solidFill>
                  <a:srgbClr val="000000"/>
                </a:solidFill>
                <a:latin typeface="Impact" panose="020B0806030902050204" pitchFamily="34" charset="0"/>
              </a:rPr>
              <a:t>TRULASKE WELCOMES...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28700" y="5278557"/>
            <a:ext cx="6743700" cy="29298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559"/>
              </a:lnSpc>
            </a:pPr>
            <a:r>
              <a:rPr lang="en-US" sz="5400" dirty="0">
                <a:solidFill>
                  <a:srgbClr val="000000"/>
                </a:solidFill>
                <a:latin typeface="Graphik Cond"/>
              </a:rPr>
              <a:t>DATE: 00-00-00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solidFill>
                  <a:srgbClr val="000000"/>
                </a:solidFill>
                <a:latin typeface="Graphik Cond"/>
              </a:rPr>
              <a:t>CORNELL 000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solidFill>
                  <a:srgbClr val="000000"/>
                </a:solidFill>
                <a:latin typeface="Graphik Cond"/>
              </a:rPr>
              <a:t>00:00 - 00:00PM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028700" y="3670038"/>
            <a:ext cx="16230600" cy="1272540"/>
            <a:chOff x="0" y="0"/>
            <a:chExt cx="21640800" cy="1696720"/>
          </a:xfrm>
        </p:grpSpPr>
        <p:sp>
          <p:nvSpPr>
            <p:cNvPr id="20" name="TextBox 20"/>
            <p:cNvSpPr txBox="1"/>
            <p:nvPr/>
          </p:nvSpPr>
          <p:spPr>
            <a:xfrm>
              <a:off x="0" y="-209550"/>
              <a:ext cx="21640800" cy="12966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559"/>
                </a:lnSpc>
              </a:pPr>
              <a:r>
                <a:rPr lang="en-US" sz="5400" dirty="0">
                  <a:solidFill>
                    <a:srgbClr val="000000"/>
                  </a:solidFill>
                  <a:latin typeface="Graphik Cond"/>
                </a:rPr>
                <a:t>NAME OF SPEAKER 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1029970"/>
              <a:ext cx="21640800" cy="6667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4200"/>
                </a:lnSpc>
              </a:pPr>
              <a:r>
                <a:rPr lang="en-US" sz="3000">
                  <a:solidFill>
                    <a:srgbClr val="000000"/>
                  </a:solidFill>
                  <a:latin typeface="Open Sans Light Bold"/>
                </a:rPr>
                <a:t>[Description of event ..................................................................]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13030201" y="7597274"/>
            <a:ext cx="4229100" cy="21653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5599"/>
              </a:lnSpc>
            </a:pPr>
            <a:r>
              <a:rPr lang="en-US" sz="3999" dirty="0">
                <a:solidFill>
                  <a:srgbClr val="F1B82D"/>
                </a:solidFill>
                <a:latin typeface="Graphik Cond"/>
              </a:rPr>
              <a:t>RSVP DEADLINE:</a:t>
            </a:r>
          </a:p>
          <a:p>
            <a:pPr algn="r">
              <a:lnSpc>
                <a:spcPts val="5599"/>
              </a:lnSpc>
            </a:pPr>
            <a:r>
              <a:rPr lang="en-US" sz="3999" dirty="0">
                <a:solidFill>
                  <a:srgbClr val="F1B82D"/>
                </a:solidFill>
                <a:latin typeface="Graphik Cond"/>
              </a:rPr>
              <a:t>00-00-00</a:t>
            </a:r>
          </a:p>
          <a:p>
            <a:pPr algn="r">
              <a:lnSpc>
                <a:spcPts val="5599"/>
              </a:lnSpc>
            </a:pPr>
            <a:r>
              <a:rPr lang="en-US" sz="3999" dirty="0">
                <a:solidFill>
                  <a:srgbClr val="F1B82D"/>
                </a:solidFill>
                <a:latin typeface="Graphik Cond"/>
              </a:rPr>
              <a:t>[RSVP URL]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832389" y="524376"/>
            <a:ext cx="12455611" cy="599574"/>
            <a:chOff x="0" y="0"/>
            <a:chExt cx="3280490" cy="15791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80490" cy="157912"/>
            </a:xfrm>
            <a:custGeom>
              <a:avLst/>
              <a:gdLst/>
              <a:ahLst/>
              <a:cxnLst/>
              <a:rect l="l" t="t" r="r" b="b"/>
              <a:pathLst>
                <a:path w="3280490" h="157912">
                  <a:moveTo>
                    <a:pt x="0" y="0"/>
                  </a:moveTo>
                  <a:lnTo>
                    <a:pt x="3280490" y="0"/>
                  </a:lnTo>
                  <a:lnTo>
                    <a:pt x="3280490" y="157912"/>
                  </a:lnTo>
                  <a:lnTo>
                    <a:pt x="0" y="157912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280490" cy="1960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0" y="8753976"/>
            <a:ext cx="12455611" cy="599574"/>
            <a:chOff x="0" y="0"/>
            <a:chExt cx="3280490" cy="15791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280490" cy="157912"/>
            </a:xfrm>
            <a:custGeom>
              <a:avLst/>
              <a:gdLst/>
              <a:ahLst/>
              <a:cxnLst/>
              <a:rect l="l" t="t" r="r" b="b"/>
              <a:pathLst>
                <a:path w="3280490" h="157912">
                  <a:moveTo>
                    <a:pt x="0" y="0"/>
                  </a:moveTo>
                  <a:lnTo>
                    <a:pt x="3280490" y="0"/>
                  </a:lnTo>
                  <a:lnTo>
                    <a:pt x="3280490" y="157912"/>
                  </a:lnTo>
                  <a:lnTo>
                    <a:pt x="0" y="157912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3280490" cy="1960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455611" y="1123950"/>
            <a:ext cx="5832389" cy="409074"/>
            <a:chOff x="0" y="0"/>
            <a:chExt cx="1536102" cy="10774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536102" cy="107740"/>
            </a:xfrm>
            <a:custGeom>
              <a:avLst/>
              <a:gdLst/>
              <a:ahLst/>
              <a:cxnLst/>
              <a:rect l="l" t="t" r="r" b="b"/>
              <a:pathLst>
                <a:path w="1536102" h="107740">
                  <a:moveTo>
                    <a:pt x="0" y="0"/>
                  </a:moveTo>
                  <a:lnTo>
                    <a:pt x="1536102" y="0"/>
                  </a:lnTo>
                  <a:lnTo>
                    <a:pt x="1536102" y="107740"/>
                  </a:lnTo>
                  <a:lnTo>
                    <a:pt x="0" y="107740"/>
                  </a:lnTo>
                  <a:close/>
                </a:path>
              </a:pathLst>
            </a:custGeom>
            <a:solidFill>
              <a:srgbClr val="F1B82D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536102" cy="1458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-10800000">
            <a:off x="0" y="9353550"/>
            <a:ext cx="5832389" cy="409074"/>
            <a:chOff x="0" y="0"/>
            <a:chExt cx="1536102" cy="10774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536102" cy="107740"/>
            </a:xfrm>
            <a:custGeom>
              <a:avLst/>
              <a:gdLst/>
              <a:ahLst/>
              <a:cxnLst/>
              <a:rect l="l" t="t" r="r" b="b"/>
              <a:pathLst>
                <a:path w="1536102" h="107740">
                  <a:moveTo>
                    <a:pt x="0" y="0"/>
                  </a:moveTo>
                  <a:lnTo>
                    <a:pt x="1536102" y="0"/>
                  </a:lnTo>
                  <a:lnTo>
                    <a:pt x="1536102" y="107740"/>
                  </a:lnTo>
                  <a:lnTo>
                    <a:pt x="0" y="107740"/>
                  </a:lnTo>
                  <a:close/>
                </a:path>
              </a:pathLst>
            </a:custGeom>
            <a:solidFill>
              <a:srgbClr val="F1B82D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536102" cy="1458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4040445" y="4376854"/>
            <a:ext cx="3218855" cy="3804138"/>
            <a:chOff x="0" y="-38100"/>
            <a:chExt cx="847764" cy="10019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47764" cy="855930"/>
            </a:xfrm>
            <a:custGeom>
              <a:avLst/>
              <a:gdLst/>
              <a:ahLst/>
              <a:cxnLst/>
              <a:rect l="l" t="t" r="r" b="b"/>
              <a:pathLst>
                <a:path w="847764" h="963813">
                  <a:moveTo>
                    <a:pt x="0" y="0"/>
                  </a:moveTo>
                  <a:lnTo>
                    <a:pt x="847764" y="0"/>
                  </a:lnTo>
                  <a:lnTo>
                    <a:pt x="847764" y="963813"/>
                  </a:lnTo>
                  <a:lnTo>
                    <a:pt x="0" y="963813"/>
                  </a:lnTo>
                  <a:close/>
                </a:path>
              </a:pathLst>
            </a:custGeom>
            <a:solidFill>
              <a:srgbClr val="F1B82D"/>
            </a:solidFill>
          </p:spPr>
          <p:txBody>
            <a:bodyPr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r>
                <a:rPr lang="en-US" dirty="0"/>
                <a:t>QR CODE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847764" cy="100191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8700" y="1355711"/>
            <a:ext cx="13446244" cy="1751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238"/>
              </a:lnSpc>
            </a:pPr>
            <a:r>
              <a:rPr lang="en-US" sz="10884" dirty="0">
                <a:solidFill>
                  <a:srgbClr val="000000"/>
                </a:solidFill>
                <a:latin typeface="Impact" panose="020B0806030902050204" pitchFamily="34" charset="0"/>
              </a:rPr>
              <a:t>TRULASKE WELCOMES...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28700" y="5278557"/>
            <a:ext cx="6743700" cy="29298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559"/>
              </a:lnSpc>
            </a:pPr>
            <a:r>
              <a:rPr lang="en-US" sz="5400" dirty="0">
                <a:solidFill>
                  <a:srgbClr val="000000"/>
                </a:solidFill>
                <a:latin typeface="Graphik Cond"/>
              </a:rPr>
              <a:t>DATE: 00-00-00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solidFill>
                  <a:srgbClr val="000000"/>
                </a:solidFill>
                <a:latin typeface="Graphik Cond"/>
              </a:rPr>
              <a:t>CORNELL 000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solidFill>
                  <a:srgbClr val="000000"/>
                </a:solidFill>
                <a:latin typeface="Graphik Cond"/>
              </a:rPr>
              <a:t>00:00 - 00:00PM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028700" y="3670038"/>
            <a:ext cx="16230600" cy="1272540"/>
            <a:chOff x="0" y="0"/>
            <a:chExt cx="21640800" cy="1696720"/>
          </a:xfrm>
        </p:grpSpPr>
        <p:sp>
          <p:nvSpPr>
            <p:cNvPr id="20" name="TextBox 20"/>
            <p:cNvSpPr txBox="1"/>
            <p:nvPr/>
          </p:nvSpPr>
          <p:spPr>
            <a:xfrm>
              <a:off x="0" y="-209550"/>
              <a:ext cx="21640800" cy="12966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559"/>
                </a:lnSpc>
              </a:pPr>
              <a:r>
                <a:rPr lang="en-US" sz="5400" dirty="0">
                  <a:solidFill>
                    <a:srgbClr val="000000"/>
                  </a:solidFill>
                  <a:latin typeface="Graphik Cond"/>
                </a:rPr>
                <a:t>NAME OF SPEAKER 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1029970"/>
              <a:ext cx="21640800" cy="6667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4200"/>
                </a:lnSpc>
              </a:pPr>
              <a:r>
                <a:rPr lang="en-US" sz="3000">
                  <a:solidFill>
                    <a:srgbClr val="000000"/>
                  </a:solidFill>
                  <a:latin typeface="Open Sans Light Bold"/>
                </a:rPr>
                <a:t>[Description of event ..................................................................]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13030200" y="8195483"/>
            <a:ext cx="4229100" cy="13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5599"/>
              </a:lnSpc>
            </a:pPr>
            <a:r>
              <a:rPr lang="en-US" sz="3999" dirty="0">
                <a:solidFill>
                  <a:srgbClr val="F1B82D"/>
                </a:solidFill>
                <a:latin typeface="Graphik Cond"/>
              </a:rPr>
              <a:t>RSVP DEADLINE:</a:t>
            </a:r>
          </a:p>
          <a:p>
            <a:pPr algn="r">
              <a:lnSpc>
                <a:spcPts val="5599"/>
              </a:lnSpc>
            </a:pPr>
            <a:r>
              <a:rPr lang="en-US" sz="3999" dirty="0">
                <a:solidFill>
                  <a:srgbClr val="F1B82D"/>
                </a:solidFill>
                <a:latin typeface="Graphik Cond"/>
              </a:rPr>
              <a:t>00-00-00</a:t>
            </a:r>
          </a:p>
        </p:txBody>
      </p:sp>
    </p:spTree>
    <p:extLst>
      <p:ext uri="{BB962C8B-B14F-4D97-AF65-F5344CB8AC3E}">
        <p14:creationId xmlns:p14="http://schemas.microsoft.com/office/powerpoint/2010/main" val="770922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832389" y="524376"/>
            <a:ext cx="12455611" cy="599574"/>
            <a:chOff x="0" y="0"/>
            <a:chExt cx="3280490" cy="15791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80490" cy="157912"/>
            </a:xfrm>
            <a:custGeom>
              <a:avLst/>
              <a:gdLst/>
              <a:ahLst/>
              <a:cxnLst/>
              <a:rect l="l" t="t" r="r" b="b"/>
              <a:pathLst>
                <a:path w="3280490" h="157912">
                  <a:moveTo>
                    <a:pt x="0" y="0"/>
                  </a:moveTo>
                  <a:lnTo>
                    <a:pt x="3280490" y="0"/>
                  </a:lnTo>
                  <a:lnTo>
                    <a:pt x="3280490" y="157912"/>
                  </a:lnTo>
                  <a:lnTo>
                    <a:pt x="0" y="157912"/>
                  </a:lnTo>
                  <a:close/>
                </a:path>
              </a:pathLst>
            </a:custGeom>
            <a:solidFill>
              <a:schemeClr val="bg1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280490" cy="1960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0" y="8753976"/>
            <a:ext cx="12455611" cy="599574"/>
            <a:chOff x="0" y="0"/>
            <a:chExt cx="3280490" cy="15791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280490" cy="157912"/>
            </a:xfrm>
            <a:custGeom>
              <a:avLst/>
              <a:gdLst/>
              <a:ahLst/>
              <a:cxnLst/>
              <a:rect l="l" t="t" r="r" b="b"/>
              <a:pathLst>
                <a:path w="3280490" h="157912">
                  <a:moveTo>
                    <a:pt x="0" y="0"/>
                  </a:moveTo>
                  <a:lnTo>
                    <a:pt x="3280490" y="0"/>
                  </a:lnTo>
                  <a:lnTo>
                    <a:pt x="3280490" y="157912"/>
                  </a:lnTo>
                  <a:lnTo>
                    <a:pt x="0" y="157912"/>
                  </a:lnTo>
                  <a:close/>
                </a:path>
              </a:pathLst>
            </a:custGeom>
            <a:solidFill>
              <a:schemeClr val="bg1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3280490" cy="1960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455611" y="1123950"/>
            <a:ext cx="5832389" cy="409074"/>
            <a:chOff x="0" y="0"/>
            <a:chExt cx="1536102" cy="10774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536102" cy="107740"/>
            </a:xfrm>
            <a:custGeom>
              <a:avLst/>
              <a:gdLst/>
              <a:ahLst/>
              <a:cxnLst/>
              <a:rect l="l" t="t" r="r" b="b"/>
              <a:pathLst>
                <a:path w="1536102" h="107740">
                  <a:moveTo>
                    <a:pt x="0" y="0"/>
                  </a:moveTo>
                  <a:lnTo>
                    <a:pt x="1536102" y="0"/>
                  </a:lnTo>
                  <a:lnTo>
                    <a:pt x="1536102" y="107740"/>
                  </a:lnTo>
                  <a:lnTo>
                    <a:pt x="0" y="107740"/>
                  </a:lnTo>
                  <a:close/>
                </a:path>
              </a:pathLst>
            </a:custGeom>
            <a:solidFill>
              <a:srgbClr val="F1B82D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536102" cy="1458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-10800000">
            <a:off x="0" y="9353550"/>
            <a:ext cx="5832389" cy="409074"/>
            <a:chOff x="0" y="0"/>
            <a:chExt cx="1536102" cy="10774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536102" cy="107740"/>
            </a:xfrm>
            <a:custGeom>
              <a:avLst/>
              <a:gdLst/>
              <a:ahLst/>
              <a:cxnLst/>
              <a:rect l="l" t="t" r="r" b="b"/>
              <a:pathLst>
                <a:path w="1536102" h="107740">
                  <a:moveTo>
                    <a:pt x="0" y="0"/>
                  </a:moveTo>
                  <a:lnTo>
                    <a:pt x="1536102" y="0"/>
                  </a:lnTo>
                  <a:lnTo>
                    <a:pt x="1536102" y="107740"/>
                  </a:lnTo>
                  <a:lnTo>
                    <a:pt x="0" y="107740"/>
                  </a:lnTo>
                  <a:close/>
                </a:path>
              </a:pathLst>
            </a:custGeom>
            <a:solidFill>
              <a:srgbClr val="F1B82D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536102" cy="1458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4040445" y="3112840"/>
            <a:ext cx="3218855" cy="3659477"/>
            <a:chOff x="0" y="0"/>
            <a:chExt cx="847764" cy="9638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47764" cy="963813"/>
            </a:xfrm>
            <a:custGeom>
              <a:avLst/>
              <a:gdLst/>
              <a:ahLst/>
              <a:cxnLst/>
              <a:rect l="l" t="t" r="r" b="b"/>
              <a:pathLst>
                <a:path w="847764" h="963813">
                  <a:moveTo>
                    <a:pt x="0" y="0"/>
                  </a:moveTo>
                  <a:lnTo>
                    <a:pt x="847764" y="0"/>
                  </a:lnTo>
                  <a:lnTo>
                    <a:pt x="847764" y="963813"/>
                  </a:lnTo>
                  <a:lnTo>
                    <a:pt x="0" y="963813"/>
                  </a:lnTo>
                  <a:close/>
                </a:path>
              </a:pathLst>
            </a:custGeom>
            <a:solidFill>
              <a:srgbClr val="F1B82D"/>
            </a:solidFill>
          </p:spPr>
          <p:txBody>
            <a:bodyPr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r>
                <a:rPr lang="en-US" dirty="0"/>
                <a:t>HEADSHOT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847764" cy="100191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8700" y="1355711"/>
            <a:ext cx="13446244" cy="1751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238"/>
              </a:lnSpc>
            </a:pPr>
            <a:r>
              <a:rPr lang="en-US" sz="10884" dirty="0">
                <a:solidFill>
                  <a:srgbClr val="F1B82C"/>
                </a:solidFill>
                <a:latin typeface="Impact" panose="020B0806030902050204" pitchFamily="34" charset="0"/>
              </a:rPr>
              <a:t>TRULASKE WELCOMES...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28700" y="5278557"/>
            <a:ext cx="6743700" cy="29298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559"/>
              </a:lnSpc>
            </a:pPr>
            <a:r>
              <a:rPr lang="en-US" sz="5400" dirty="0">
                <a:solidFill>
                  <a:schemeClr val="bg1"/>
                </a:solidFill>
                <a:latin typeface="Graphik Cond"/>
              </a:rPr>
              <a:t>DATE: 00-00-00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solidFill>
                  <a:schemeClr val="bg1"/>
                </a:solidFill>
                <a:latin typeface="Graphik Cond"/>
              </a:rPr>
              <a:t>CORNELL 000</a:t>
            </a:r>
          </a:p>
          <a:p>
            <a:pPr>
              <a:lnSpc>
                <a:spcPts val="7559"/>
              </a:lnSpc>
            </a:pPr>
            <a:r>
              <a:rPr lang="en-US" sz="5400" dirty="0">
                <a:solidFill>
                  <a:schemeClr val="bg1"/>
                </a:solidFill>
                <a:latin typeface="Graphik Cond"/>
              </a:rPr>
              <a:t>00:00 - 00:00PM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028700" y="3512876"/>
            <a:ext cx="16230600" cy="1429702"/>
            <a:chOff x="0" y="-209549"/>
            <a:chExt cx="21640800" cy="1906269"/>
          </a:xfrm>
        </p:grpSpPr>
        <p:sp>
          <p:nvSpPr>
            <p:cNvPr id="20" name="TextBox 20"/>
            <p:cNvSpPr txBox="1"/>
            <p:nvPr/>
          </p:nvSpPr>
          <p:spPr>
            <a:xfrm>
              <a:off x="0" y="-209549"/>
              <a:ext cx="21640800" cy="11729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559"/>
                </a:lnSpc>
              </a:pPr>
              <a:r>
                <a:rPr lang="en-US" sz="5400" dirty="0">
                  <a:solidFill>
                    <a:schemeClr val="bg1"/>
                  </a:solidFill>
                  <a:latin typeface="Graphik Cond"/>
                </a:rPr>
                <a:t>NAME OF SPEAKER 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1029970"/>
              <a:ext cx="21640800" cy="6667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4200"/>
                </a:lnSpc>
              </a:pPr>
              <a:r>
                <a:rPr lang="en-US" sz="3000" dirty="0">
                  <a:solidFill>
                    <a:srgbClr val="FFC000"/>
                  </a:solidFill>
                  <a:latin typeface="Open Sans Light Bold"/>
                </a:rPr>
                <a:t>[Description of event ..................................................................]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13030201" y="7597274"/>
            <a:ext cx="4229100" cy="21653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5599"/>
              </a:lnSpc>
            </a:pPr>
            <a:r>
              <a:rPr lang="en-US" sz="3999" dirty="0">
                <a:solidFill>
                  <a:srgbClr val="F1B82D"/>
                </a:solidFill>
                <a:latin typeface="Graphik Cond"/>
              </a:rPr>
              <a:t>RSVP DEADLINE:</a:t>
            </a:r>
          </a:p>
          <a:p>
            <a:pPr algn="r">
              <a:lnSpc>
                <a:spcPts val="5599"/>
              </a:lnSpc>
            </a:pPr>
            <a:r>
              <a:rPr lang="en-US" sz="3999" dirty="0">
                <a:solidFill>
                  <a:srgbClr val="F1B82D"/>
                </a:solidFill>
                <a:latin typeface="Graphik Cond"/>
              </a:rPr>
              <a:t>00-00-00</a:t>
            </a:r>
          </a:p>
          <a:p>
            <a:pPr algn="r">
              <a:lnSpc>
                <a:spcPts val="5599"/>
              </a:lnSpc>
            </a:pPr>
            <a:r>
              <a:rPr lang="en-US" sz="3999" dirty="0">
                <a:solidFill>
                  <a:srgbClr val="F1B82D"/>
                </a:solidFill>
                <a:latin typeface="Graphik Cond"/>
              </a:rPr>
              <a:t>[RSVP URL]</a:t>
            </a:r>
          </a:p>
        </p:txBody>
      </p:sp>
    </p:spTree>
    <p:extLst>
      <p:ext uri="{BB962C8B-B14F-4D97-AF65-F5344CB8AC3E}">
        <p14:creationId xmlns:p14="http://schemas.microsoft.com/office/powerpoint/2010/main" val="745834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832389" y="524376"/>
            <a:ext cx="12455611" cy="599574"/>
            <a:chOff x="0" y="0"/>
            <a:chExt cx="3280490" cy="15791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80490" cy="157912"/>
            </a:xfrm>
            <a:custGeom>
              <a:avLst/>
              <a:gdLst/>
              <a:ahLst/>
              <a:cxnLst/>
              <a:rect l="l" t="t" r="r" b="b"/>
              <a:pathLst>
                <a:path w="3280490" h="157912">
                  <a:moveTo>
                    <a:pt x="0" y="0"/>
                  </a:moveTo>
                  <a:lnTo>
                    <a:pt x="3280490" y="0"/>
                  </a:lnTo>
                  <a:lnTo>
                    <a:pt x="3280490" y="157912"/>
                  </a:lnTo>
                  <a:lnTo>
                    <a:pt x="0" y="157912"/>
                  </a:lnTo>
                  <a:close/>
                </a:path>
              </a:pathLst>
            </a:custGeom>
            <a:solidFill>
              <a:schemeClr val="bg1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280490" cy="1960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0" y="8753976"/>
            <a:ext cx="12455611" cy="599574"/>
            <a:chOff x="0" y="0"/>
            <a:chExt cx="3280490" cy="15791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280490" cy="157912"/>
            </a:xfrm>
            <a:custGeom>
              <a:avLst/>
              <a:gdLst/>
              <a:ahLst/>
              <a:cxnLst/>
              <a:rect l="l" t="t" r="r" b="b"/>
              <a:pathLst>
                <a:path w="3280490" h="157912">
                  <a:moveTo>
                    <a:pt x="0" y="0"/>
                  </a:moveTo>
                  <a:lnTo>
                    <a:pt x="3280490" y="0"/>
                  </a:lnTo>
                  <a:lnTo>
                    <a:pt x="3280490" y="157912"/>
                  </a:lnTo>
                  <a:lnTo>
                    <a:pt x="0" y="157912"/>
                  </a:lnTo>
                  <a:close/>
                </a:path>
              </a:pathLst>
            </a:custGeom>
            <a:solidFill>
              <a:schemeClr val="bg1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3280490" cy="1960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455611" y="1123950"/>
            <a:ext cx="5832389" cy="409074"/>
            <a:chOff x="0" y="0"/>
            <a:chExt cx="1536102" cy="10774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536102" cy="107740"/>
            </a:xfrm>
            <a:custGeom>
              <a:avLst/>
              <a:gdLst/>
              <a:ahLst/>
              <a:cxnLst/>
              <a:rect l="l" t="t" r="r" b="b"/>
              <a:pathLst>
                <a:path w="1536102" h="107740">
                  <a:moveTo>
                    <a:pt x="0" y="0"/>
                  </a:moveTo>
                  <a:lnTo>
                    <a:pt x="1536102" y="0"/>
                  </a:lnTo>
                  <a:lnTo>
                    <a:pt x="1536102" y="107740"/>
                  </a:lnTo>
                  <a:lnTo>
                    <a:pt x="0" y="107740"/>
                  </a:lnTo>
                  <a:close/>
                </a:path>
              </a:pathLst>
            </a:custGeom>
            <a:solidFill>
              <a:srgbClr val="F1B82D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536102" cy="1458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 rot="-10800000">
            <a:off x="0" y="9353550"/>
            <a:ext cx="5832389" cy="409074"/>
            <a:chOff x="0" y="0"/>
            <a:chExt cx="1536102" cy="10774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536102" cy="107740"/>
            </a:xfrm>
            <a:custGeom>
              <a:avLst/>
              <a:gdLst/>
              <a:ahLst/>
              <a:cxnLst/>
              <a:rect l="l" t="t" r="r" b="b"/>
              <a:pathLst>
                <a:path w="1536102" h="107740">
                  <a:moveTo>
                    <a:pt x="0" y="0"/>
                  </a:moveTo>
                  <a:lnTo>
                    <a:pt x="1536102" y="0"/>
                  </a:lnTo>
                  <a:lnTo>
                    <a:pt x="1536102" y="107740"/>
                  </a:lnTo>
                  <a:lnTo>
                    <a:pt x="0" y="107740"/>
                  </a:lnTo>
                  <a:close/>
                </a:path>
              </a:pathLst>
            </a:custGeom>
            <a:solidFill>
              <a:srgbClr val="F1B82D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536102" cy="1458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4057172" y="4646690"/>
            <a:ext cx="3218855" cy="3199111"/>
            <a:chOff x="0" y="0"/>
            <a:chExt cx="847764" cy="9638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47764" cy="963813"/>
            </a:xfrm>
            <a:custGeom>
              <a:avLst/>
              <a:gdLst/>
              <a:ahLst/>
              <a:cxnLst/>
              <a:rect l="l" t="t" r="r" b="b"/>
              <a:pathLst>
                <a:path w="847764" h="963813">
                  <a:moveTo>
                    <a:pt x="0" y="0"/>
                  </a:moveTo>
                  <a:lnTo>
                    <a:pt x="847764" y="0"/>
                  </a:lnTo>
                  <a:lnTo>
                    <a:pt x="847764" y="963813"/>
                  </a:lnTo>
                  <a:lnTo>
                    <a:pt x="0" y="963813"/>
                  </a:lnTo>
                  <a:close/>
                </a:path>
              </a:pathLst>
            </a:custGeom>
            <a:solidFill>
              <a:srgbClr val="F1B82D"/>
            </a:solidFill>
          </p:spPr>
          <p:txBody>
            <a:bodyPr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QR CODE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847764" cy="100191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8700" y="1355711"/>
            <a:ext cx="13446244" cy="1751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52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884" b="0" i="0" u="none" strike="noStrike" kern="1200" cap="none" spc="0" normalizeH="0" baseline="0" noProof="0" dirty="0">
                <a:ln>
                  <a:noFill/>
                </a:ln>
                <a:solidFill>
                  <a:srgbClr val="F1B82C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TRULASKE WELCOMES...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28700" y="5278557"/>
            <a:ext cx="6743700" cy="29298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55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raphik Cond"/>
                <a:ea typeface="+mn-ea"/>
                <a:cs typeface="+mn-cs"/>
              </a:rPr>
              <a:t>DATE: 00-00-00</a:t>
            </a:r>
          </a:p>
          <a:p>
            <a:pPr marL="0" marR="0" lvl="0" indent="0" algn="l" defTabSz="914400" rtl="0" eaLnBrk="1" fontAlgn="auto" latinLnBrk="0" hangingPunct="1">
              <a:lnSpc>
                <a:spcPts val="755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raphik Cond"/>
                <a:ea typeface="+mn-ea"/>
                <a:cs typeface="+mn-cs"/>
              </a:rPr>
              <a:t>CORNELL 000</a:t>
            </a:r>
          </a:p>
          <a:p>
            <a:pPr marL="0" marR="0" lvl="0" indent="0" algn="l" defTabSz="914400" rtl="0" eaLnBrk="1" fontAlgn="auto" latinLnBrk="0" hangingPunct="1">
              <a:lnSpc>
                <a:spcPts val="755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raphik Cond"/>
                <a:ea typeface="+mn-ea"/>
                <a:cs typeface="+mn-cs"/>
              </a:rPr>
              <a:t>00:00 - 00:00PM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028700" y="3512876"/>
            <a:ext cx="16230600" cy="1429702"/>
            <a:chOff x="0" y="-209549"/>
            <a:chExt cx="21640800" cy="1906269"/>
          </a:xfrm>
        </p:grpSpPr>
        <p:sp>
          <p:nvSpPr>
            <p:cNvPr id="20" name="TextBox 20"/>
            <p:cNvSpPr txBox="1"/>
            <p:nvPr/>
          </p:nvSpPr>
          <p:spPr>
            <a:xfrm>
              <a:off x="0" y="-209549"/>
              <a:ext cx="21640800" cy="11729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755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raphik Cond"/>
                  <a:ea typeface="+mn-ea"/>
                  <a:cs typeface="+mn-cs"/>
                </a:rPr>
                <a:t>NAME OF SPEAKER 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1029970"/>
              <a:ext cx="21640800" cy="6667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42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Open Sans Light Bold"/>
                  <a:ea typeface="+mn-ea"/>
                  <a:cs typeface="+mn-cs"/>
                </a:rPr>
                <a:t>[Description of event ..................................................................]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13046927" y="8395775"/>
            <a:ext cx="4229100" cy="13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55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99" b="0" i="0" u="none" strike="noStrike" kern="1200" cap="none" spc="0" normalizeH="0" baseline="0" noProof="0" dirty="0">
                <a:ln>
                  <a:noFill/>
                </a:ln>
                <a:solidFill>
                  <a:srgbClr val="F1B82D"/>
                </a:solidFill>
                <a:effectLst/>
                <a:uLnTx/>
                <a:uFillTx/>
                <a:latin typeface="Graphik Cond"/>
                <a:ea typeface="+mn-ea"/>
                <a:cs typeface="+mn-cs"/>
              </a:rPr>
              <a:t>RSVP DEADLINE:</a:t>
            </a:r>
          </a:p>
          <a:p>
            <a:pPr marL="0" marR="0" lvl="0" indent="0" algn="r" defTabSz="914400" rtl="0" eaLnBrk="1" fontAlgn="auto" latinLnBrk="0" hangingPunct="1">
              <a:lnSpc>
                <a:spcPts val="55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99" b="0" i="0" u="none" strike="noStrike" kern="1200" cap="none" spc="0" normalizeH="0" baseline="0" noProof="0" dirty="0">
                <a:ln>
                  <a:noFill/>
                </a:ln>
                <a:solidFill>
                  <a:srgbClr val="F1B82D"/>
                </a:solidFill>
                <a:effectLst/>
                <a:uLnTx/>
                <a:uFillTx/>
                <a:latin typeface="Graphik Cond"/>
                <a:ea typeface="+mn-ea"/>
                <a:cs typeface="+mn-cs"/>
              </a:rPr>
              <a:t>00-00-00</a:t>
            </a:r>
          </a:p>
        </p:txBody>
      </p:sp>
    </p:spTree>
    <p:extLst>
      <p:ext uri="{BB962C8B-B14F-4D97-AF65-F5344CB8AC3E}">
        <p14:creationId xmlns:p14="http://schemas.microsoft.com/office/powerpoint/2010/main" val="379633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212</Words>
  <Application>Microsoft Macintosh PowerPoint</Application>
  <PresentationFormat>Custom</PresentationFormat>
  <Paragraphs>96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Graphik Cond</vt:lpstr>
      <vt:lpstr>Arial</vt:lpstr>
      <vt:lpstr>Impact</vt:lpstr>
      <vt:lpstr>Open Sans Light Bold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 US</dc:title>
  <cp:lastModifiedBy>Roman, Karissa</cp:lastModifiedBy>
  <cp:revision>2</cp:revision>
  <dcterms:created xsi:type="dcterms:W3CDTF">2006-08-16T00:00:00Z</dcterms:created>
  <dcterms:modified xsi:type="dcterms:W3CDTF">2023-10-18T16:54:29Z</dcterms:modified>
  <dc:identifier>DAFxoKoZiBY</dc:identifier>
</cp:coreProperties>
</file>