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88" r:id="rId5"/>
    <p:sldId id="290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</p:sldIdLst>
  <p:sldSz cx="24387175" cy="13716000"/>
  <p:notesSz cx="6858000" cy="9144000"/>
  <p:defaultTextStyle>
    <a:defPPr>
      <a:defRPr lang="en-US"/>
    </a:defPPr>
    <a:lvl1pPr marL="0" algn="l" defTabSz="1828617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310" algn="l" defTabSz="1828617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617" algn="l" defTabSz="1828617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925" algn="l" defTabSz="1828617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235" algn="l" defTabSz="1828617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543" algn="l" defTabSz="1828617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850" algn="l" defTabSz="1828617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160" algn="l" defTabSz="1828617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4468" algn="l" defTabSz="1828617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B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18"/>
    <p:restoredTop sz="96291"/>
  </p:normalViewPr>
  <p:slideViewPr>
    <p:cSldViewPr snapToGrid="0" snapToObjects="1">
      <p:cViewPr varScale="1">
        <p:scale>
          <a:sx n="50" d="100"/>
          <a:sy n="50" d="100"/>
        </p:scale>
        <p:origin x="168" y="288"/>
      </p:cViewPr>
      <p:guideLst/>
    </p:cSldViewPr>
  </p:slideViewPr>
  <p:outlineViewPr>
    <p:cViewPr>
      <p:scale>
        <a:sx n="33" d="100"/>
        <a:sy n="33" d="100"/>
      </p:scale>
      <p:origin x="0" y="-257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3ED3319-7128-8A43-A343-589DCC88038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E2D9A0-EFDF-8149-8D17-DB42269573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AFFDD-2053-C843-B5CE-24D1DBAFC1B0}" type="datetimeFigureOut">
              <a:rPr lang="en-US" smtClean="0"/>
              <a:t>7/18/23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7B33E1-0AD9-3843-872B-0713EA43C4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70AFA1-F959-9D49-8FF1-7690C70454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2CA87-54D2-B649-AC4A-3DAC685A1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501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F32DD-1370-0648-AB3D-0A7B61ECD0DF}" type="datetimeFigureOut">
              <a:rPr lang="en-US" smtClean="0"/>
              <a:t>7/18/23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F1224-67D7-F943-8FD7-F2F26095F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55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310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617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925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235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1543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850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160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4468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11F2C-2D12-C247-A121-AAFEB4760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519" y="814149"/>
            <a:ext cx="13534882" cy="1671846"/>
          </a:xfrm>
        </p:spPr>
        <p:txBody>
          <a:bodyPr>
            <a:noAutofit/>
          </a:bodyPr>
          <a:lstStyle>
            <a:lvl1pPr>
              <a:defRPr sz="6400"/>
            </a:lvl1pPr>
          </a:lstStyle>
          <a:p>
            <a:r>
              <a:rPr lang="en-US" dirty="0"/>
              <a:t>HEADLINE </a:t>
            </a:r>
            <a:br>
              <a:rPr lang="en-US" dirty="0"/>
            </a:br>
            <a:r>
              <a:rPr lang="en-US" dirty="0"/>
              <a:t>AVENIR NEXT LT PRO – ALL CAPS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337AE-F140-5542-9056-F89DEB62186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4519" y="4276072"/>
            <a:ext cx="13534882" cy="6220796"/>
          </a:xfrm>
        </p:spPr>
        <p:txBody>
          <a:bodyPr lIns="91440">
            <a:norm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en-US" dirty="0"/>
              <a:t>Avenir Next LT Pro Content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 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7668409-C479-E16E-B15F-3806C83920D7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914519" y="2574815"/>
            <a:ext cx="13534882" cy="1439370"/>
          </a:xfrm>
        </p:spPr>
        <p:txBody>
          <a:bodyPr/>
          <a:lstStyle>
            <a:lvl1pPr marL="0" indent="0" algn="l">
              <a:buNone/>
              <a:defRPr sz="4800" b="0" i="0">
                <a:latin typeface="Century Schoolbook" panose="02040604050505020304" pitchFamily="18" charset="0"/>
                <a:ea typeface="Palatino" pitchFamily="2" charset="77"/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 dirty="0"/>
              <a:t>Master Subtitle – Century Schoolbook 24pt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2C85BBF-3E6F-4583-F18B-D5579669784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5241984" y="0"/>
            <a:ext cx="9145191" cy="11393424"/>
          </a:xfrm>
          <a:solidFill>
            <a:schemeClr val="bg2"/>
          </a:solidFill>
        </p:spPr>
        <p:txBody>
          <a:bodyPr lIns="91440" tIns="457200"/>
          <a:lstStyle>
            <a:lvl1pPr marL="0" marR="0" indent="0" algn="ctr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457200" marR="0" lvl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add Photo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53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hoto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47638937-EBD2-1047-B14E-C0409FE092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2099" y="8176694"/>
            <a:ext cx="6950345" cy="2490408"/>
          </a:xfr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 sz="3600" b="0" i="0" kern="1200" dirty="0">
                <a:solidFill>
                  <a:schemeClr val="bg1"/>
                </a:solidFill>
                <a:latin typeface="Avenir Next LT Pro" panose="020B0504020202020204" pitchFamily="34" charset="77"/>
                <a:ea typeface="+mn-ea"/>
                <a:cs typeface="Avenir Next LT Pro" panose="020B0504020202020204" pitchFamily="34" charset="77"/>
              </a:defRPr>
            </a:lvl1pPr>
            <a:lvl2pPr>
              <a:buNone/>
              <a:defRPr sz="3600"/>
            </a:lvl2pPr>
            <a:lvl3pPr>
              <a:buNone/>
              <a:defRPr sz="3200"/>
            </a:lvl3pPr>
            <a:lvl4pPr>
              <a:buNone/>
              <a:defRPr sz="2800"/>
            </a:lvl4pPr>
            <a:lvl5pPr>
              <a:buNone/>
              <a:defRPr sz="2800"/>
            </a:lvl5pPr>
          </a:lstStyle>
          <a:p>
            <a:pPr marL="0" lvl="0" indent="0" algn="ctr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None/>
            </a:pPr>
            <a:r>
              <a:rPr lang="en-US" dirty="0"/>
              <a:t>Body copy or descriptive text goes here. </a:t>
            </a:r>
          </a:p>
          <a:p>
            <a:pPr marL="0" lvl="0" indent="0" algn="ctr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None/>
            </a:pPr>
            <a:r>
              <a:rPr lang="en-US" dirty="0"/>
              <a:t>Avenir Next LT Pro 12-18 pt.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49EBF9E6-5FE2-914E-B247-11621405AB3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717241" y="8176694"/>
            <a:ext cx="6950345" cy="2490408"/>
          </a:xfrm>
        </p:spPr>
        <p:txBody>
          <a:bodyPr>
            <a:noAutofit/>
          </a:bodyPr>
          <a:lstStyle>
            <a:lvl1pPr marL="0" indent="0" algn="ctr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None/>
              <a:defRPr sz="3600" b="0"/>
            </a:lvl1pPr>
            <a:lvl2pPr>
              <a:buNone/>
              <a:defRPr sz="3600"/>
            </a:lvl2pPr>
            <a:lvl3pPr>
              <a:buNone/>
              <a:defRPr sz="3200"/>
            </a:lvl3pPr>
            <a:lvl4pPr>
              <a:buNone/>
              <a:defRPr sz="2800"/>
            </a:lvl4pPr>
            <a:lvl5pPr>
              <a:buNone/>
              <a:defRPr sz="2800"/>
            </a:lvl5pPr>
          </a:lstStyle>
          <a:p>
            <a:pPr marL="0" lvl="0" indent="0" algn="ctr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None/>
            </a:pPr>
            <a:r>
              <a:rPr lang="en-US" dirty="0"/>
              <a:t>Body copy or descriptive text goes here. </a:t>
            </a:r>
          </a:p>
          <a:p>
            <a:pPr marL="0" lvl="0" indent="0" algn="ctr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None/>
            </a:pPr>
            <a:r>
              <a:rPr lang="en-US" dirty="0"/>
              <a:t>Avenir Next LT Pro 12-18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06483D2-B8E5-5C4B-9A56-A25E85D7770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63275" y="3541141"/>
            <a:ext cx="6950345" cy="4361438"/>
          </a:xfrm>
          <a:solidFill>
            <a:schemeClr val="bg2"/>
          </a:solidFill>
        </p:spPr>
        <p:txBody>
          <a:bodyPr anchor="ctr"/>
          <a:lstStyle>
            <a:lvl1pPr algn="ctr">
              <a:buNone/>
              <a:defRPr sz="3200"/>
            </a:lvl1pPr>
          </a:lstStyle>
          <a:p>
            <a:r>
              <a:rPr lang="en-US" dirty="0"/>
              <a:t>Add Photo Here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7D8052CF-A938-044E-9577-5E3555FC5EE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718415" y="3541141"/>
            <a:ext cx="6950345" cy="4361438"/>
          </a:xfrm>
          <a:solidFill>
            <a:schemeClr val="bg2"/>
          </a:solidFill>
        </p:spPr>
        <p:txBody>
          <a:bodyPr anchor="ctr"/>
          <a:lstStyle>
            <a:lvl1pPr algn="ctr">
              <a:buNone/>
              <a:defRPr sz="3200"/>
            </a:lvl1pPr>
          </a:lstStyle>
          <a:p>
            <a:r>
              <a:rPr lang="en-US" dirty="0"/>
              <a:t>Add Photo Here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5FD5856C-5441-F140-9678-54DD4C473BE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672383" y="8176694"/>
            <a:ext cx="6950345" cy="2490408"/>
          </a:xfrm>
        </p:spPr>
        <p:txBody>
          <a:bodyPr>
            <a:noAutofit/>
          </a:bodyPr>
          <a:lstStyle>
            <a:lvl1pPr marL="0" indent="0" algn="ctr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None/>
              <a:defRPr sz="3600" b="0"/>
            </a:lvl1pPr>
            <a:lvl2pPr>
              <a:buNone/>
              <a:defRPr sz="3600"/>
            </a:lvl2pPr>
            <a:lvl3pPr>
              <a:buNone/>
              <a:defRPr sz="3200"/>
            </a:lvl3pPr>
            <a:lvl4pPr>
              <a:buNone/>
              <a:defRPr sz="2800"/>
            </a:lvl4pPr>
            <a:lvl5pPr>
              <a:buNone/>
              <a:defRPr sz="2800"/>
            </a:lvl5pPr>
          </a:lstStyle>
          <a:p>
            <a:pPr marL="0" lvl="0" indent="0" algn="ctr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None/>
            </a:pPr>
            <a:r>
              <a:rPr lang="en-US" dirty="0"/>
              <a:t>Body copy or descriptive text goes here. </a:t>
            </a:r>
          </a:p>
          <a:p>
            <a:pPr marL="0" lvl="0" indent="0" algn="ctr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None/>
            </a:pPr>
            <a:r>
              <a:rPr lang="en-US" dirty="0"/>
              <a:t>Avenir Next LT Pro 12-18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A8EC7ABC-5C1C-0D47-A9AC-A118DA67CB0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6673557" y="3541141"/>
            <a:ext cx="6950345" cy="4361438"/>
          </a:xfrm>
          <a:solidFill>
            <a:schemeClr val="bg2"/>
          </a:solidFill>
        </p:spPr>
        <p:txBody>
          <a:bodyPr anchor="ctr"/>
          <a:lstStyle>
            <a:lvl1pPr algn="ctr">
              <a:buNone/>
              <a:defRPr sz="3200"/>
            </a:lvl1pPr>
          </a:lstStyle>
          <a:p>
            <a:r>
              <a:rPr lang="en-US" dirty="0"/>
              <a:t>Add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9B2A3B-BFCA-FF95-FEEF-745F959D45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99" y="776617"/>
            <a:ext cx="22862977" cy="2490406"/>
          </a:xfrm>
        </p:spPr>
        <p:txBody>
          <a:bodyPr tIns="0" bIns="0" anchor="b">
            <a:normAutofit/>
          </a:bodyPr>
          <a:lstStyle>
            <a:lvl1pPr algn="ctr">
              <a:defRPr sz="6400"/>
            </a:lvl1pPr>
          </a:lstStyle>
          <a:p>
            <a:r>
              <a:rPr lang="en-US" dirty="0"/>
              <a:t>HEADLINE </a:t>
            </a:r>
            <a:br>
              <a:rPr lang="en-US" dirty="0"/>
            </a:br>
            <a:r>
              <a:rPr lang="en-US" dirty="0"/>
              <a:t>AVENIR NEXT LT PRO – ALL CAPS</a:t>
            </a:r>
          </a:p>
        </p:txBody>
      </p:sp>
    </p:spTree>
    <p:extLst>
      <p:ext uri="{BB962C8B-B14F-4D97-AF65-F5344CB8AC3E}">
        <p14:creationId xmlns:p14="http://schemas.microsoft.com/office/powerpoint/2010/main" val="3261832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0723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0B52A7F-9035-FF4C-BF6E-94AF2C0D6B5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241984" y="8310282"/>
            <a:ext cx="8358516" cy="2261744"/>
          </a:xfrm>
        </p:spPr>
        <p:txBody>
          <a:bodyPr>
            <a:noAutofit/>
          </a:bodyPr>
          <a:lstStyle>
            <a:lvl1pPr algn="ctr">
              <a:buNone/>
              <a:defRPr sz="3600" i="1">
                <a:latin typeface="Century Schoolbook" panose="02040604050505020304" pitchFamily="18" charset="0"/>
              </a:defRPr>
            </a:lvl1pPr>
            <a:lvl2pPr algn="ctr">
              <a:buNone/>
              <a:defRPr sz="4000" i="1">
                <a:latin typeface="Century Schoolbook" panose="02040604050505020304" pitchFamily="18" charset="0"/>
              </a:defRPr>
            </a:lvl2pPr>
            <a:lvl3pPr algn="ctr">
              <a:buNone/>
              <a:defRPr sz="3600" i="1">
                <a:latin typeface="Century Schoolbook" panose="02040604050505020304" pitchFamily="18" charset="0"/>
              </a:defRPr>
            </a:lvl3pPr>
            <a:lvl4pPr algn="ctr">
              <a:buNone/>
              <a:defRPr sz="3200" i="1">
                <a:latin typeface="Century Schoolbook" panose="02040604050505020304" pitchFamily="18" charset="0"/>
              </a:defRPr>
            </a:lvl4pPr>
            <a:lvl5pPr algn="ctr">
              <a:buNone/>
              <a:defRPr sz="3200" i="1">
                <a:latin typeface="Century Schoolbook" panose="02040604050505020304" pitchFamily="18" charset="0"/>
              </a:defRPr>
            </a:lvl5pPr>
          </a:lstStyle>
          <a:p>
            <a:pPr lvl="0"/>
            <a:r>
              <a:rPr lang="en-US" dirty="0"/>
              <a:t>Copy, photo description or additional text goes here.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14C69CA-325B-8532-E7D8-53BE94343F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519" y="814149"/>
            <a:ext cx="13534882" cy="1671846"/>
          </a:xfrm>
        </p:spPr>
        <p:txBody>
          <a:bodyPr>
            <a:noAutofit/>
          </a:bodyPr>
          <a:lstStyle>
            <a:lvl1pPr>
              <a:defRPr sz="6400"/>
            </a:lvl1pPr>
          </a:lstStyle>
          <a:p>
            <a:r>
              <a:rPr lang="en-US" dirty="0"/>
              <a:t>HEADLINE </a:t>
            </a:r>
            <a:br>
              <a:rPr lang="en-US" dirty="0"/>
            </a:br>
            <a:r>
              <a:rPr lang="en-US" dirty="0"/>
              <a:t>AVENIR NEXT LT PRO – ALL CAPS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D968DB-98A1-D862-712F-8467403EA2D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4519" y="4276072"/>
            <a:ext cx="13534882" cy="6220796"/>
          </a:xfrm>
        </p:spPr>
        <p:txBody>
          <a:bodyPr lIns="91440">
            <a:norm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en-US" dirty="0"/>
              <a:t>Avenir Next LT Pro Content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 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D5771F79-9109-56E9-5F51-6CA17717140A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914519" y="2574815"/>
            <a:ext cx="13534882" cy="1439370"/>
          </a:xfrm>
        </p:spPr>
        <p:txBody>
          <a:bodyPr/>
          <a:lstStyle>
            <a:lvl1pPr marL="0" indent="0" algn="l">
              <a:buNone/>
              <a:defRPr sz="4800" b="0" i="0">
                <a:latin typeface="Century Schoolbook" panose="02040604050505020304" pitchFamily="18" charset="0"/>
                <a:ea typeface="Palatino" pitchFamily="2" charset="77"/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 dirty="0"/>
              <a:t>Master Subtitle – Century Schoolbook 24pt</a:t>
            </a:r>
          </a:p>
        </p:txBody>
      </p:sp>
      <p:sp>
        <p:nvSpPr>
          <p:cNvPr id="20" name="Picture Placeholder 9">
            <a:extLst>
              <a:ext uri="{FF2B5EF4-FFF2-40B4-BE49-F238E27FC236}">
                <a16:creationId xmlns:a16="http://schemas.microsoft.com/office/drawing/2014/main" id="{B63BDE95-CFD8-D17A-6149-D4474C8913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5241984" y="814147"/>
            <a:ext cx="8358516" cy="7415454"/>
          </a:xfrm>
          <a:solidFill>
            <a:schemeClr val="bg2"/>
          </a:solidFill>
        </p:spPr>
        <p:txBody>
          <a:bodyPr lIns="91440" tIns="457200"/>
          <a:lstStyle>
            <a:lvl1pPr marL="0" marR="0" indent="0" algn="ctr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457200" marR="0" lvl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add Photo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440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4235A2B-1816-D806-DE3C-D66EE2FF34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519" y="814149"/>
            <a:ext cx="13534882" cy="1671846"/>
          </a:xfrm>
        </p:spPr>
        <p:txBody>
          <a:bodyPr>
            <a:noAutofit/>
          </a:bodyPr>
          <a:lstStyle>
            <a:lvl1pPr>
              <a:defRPr sz="6400"/>
            </a:lvl1pPr>
          </a:lstStyle>
          <a:p>
            <a:r>
              <a:rPr lang="en-US" dirty="0"/>
              <a:t>HEADLINE </a:t>
            </a:r>
            <a:br>
              <a:rPr lang="en-US" dirty="0"/>
            </a:br>
            <a:r>
              <a:rPr lang="en-US" dirty="0"/>
              <a:t>AVENIR NEXT LT PRO – ALL CAPS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14F411C-5F43-EA10-99E0-7A5846E294E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4519" y="4276072"/>
            <a:ext cx="13534882" cy="6220796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en-US" dirty="0"/>
              <a:t>Avenir Next LT Pro Content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 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85268005-6BA3-DAA4-CA09-4C66A41F4F4A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914519" y="2574815"/>
            <a:ext cx="13534882" cy="1439370"/>
          </a:xfrm>
        </p:spPr>
        <p:txBody>
          <a:bodyPr/>
          <a:lstStyle>
            <a:lvl1pPr marL="0" indent="0" algn="l">
              <a:buNone/>
              <a:defRPr sz="4800" b="0" i="0">
                <a:latin typeface="Century Schoolbook" panose="02040604050505020304" pitchFamily="18" charset="0"/>
                <a:ea typeface="Palatino" pitchFamily="2" charset="77"/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 dirty="0"/>
              <a:t>Master Subtitle – Century Schoolbook 24pt</a:t>
            </a:r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FE23A667-E778-A209-DD12-6FE3DFC78D4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5241984" y="814142"/>
            <a:ext cx="8230672" cy="4572000"/>
          </a:xfrm>
          <a:solidFill>
            <a:schemeClr val="bg2"/>
          </a:solidFill>
        </p:spPr>
        <p:txBody>
          <a:bodyPr lIns="91440" tIns="457200"/>
          <a:lstStyle>
            <a:lvl1pPr marL="0" marR="0" indent="0" algn="ctr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457200" marR="0" lvl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add Photo</a:t>
            </a:r>
          </a:p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E59CD96-236F-3D70-1E0F-A0E8A439448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5241984" y="5924868"/>
            <a:ext cx="8230672" cy="4572000"/>
          </a:xfrm>
          <a:solidFill>
            <a:schemeClr val="bg2"/>
          </a:solidFill>
        </p:spPr>
        <p:txBody>
          <a:bodyPr lIns="91440" tIns="457200"/>
          <a:lstStyle>
            <a:lvl1pPr marL="0" marR="0" indent="0" algn="ctr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457200" marR="0" lvl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add Photo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318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hoto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C306616A-2D35-CE3A-88F5-E6D3A93EEDB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2" y="0"/>
            <a:ext cx="9145191" cy="11393424"/>
          </a:xfrm>
          <a:solidFill>
            <a:schemeClr val="bg2"/>
          </a:solidFill>
        </p:spPr>
        <p:txBody>
          <a:bodyPr lIns="91440" tIns="457200"/>
          <a:lstStyle>
            <a:lvl1pPr marL="0" marR="0" indent="0" algn="ctr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457200" marR="0" lvl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add Photo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9D086FF-FEAD-76FB-39AA-9CA5D52AF3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26553" y="914355"/>
            <a:ext cx="13534882" cy="1671846"/>
          </a:xfrm>
        </p:spPr>
        <p:txBody>
          <a:bodyPr>
            <a:noAutofit/>
          </a:bodyPr>
          <a:lstStyle>
            <a:lvl1pPr>
              <a:defRPr sz="6400"/>
            </a:lvl1pPr>
          </a:lstStyle>
          <a:p>
            <a:r>
              <a:rPr lang="en-US" dirty="0"/>
              <a:t>HEADLINE </a:t>
            </a:r>
            <a:br>
              <a:rPr lang="en-US" dirty="0"/>
            </a:br>
            <a:r>
              <a:rPr lang="en-US" dirty="0"/>
              <a:t>AVENIR NEXT LT PRO – ALL CAPS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E45C392-67B6-31A1-153D-50173D6A3F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026719" y="4376280"/>
            <a:ext cx="13534882" cy="6220796"/>
          </a:xfrm>
        </p:spPr>
        <p:txBody>
          <a:bodyPr lIns="91440"/>
          <a:lstStyle>
            <a:lvl1pPr marL="0" indent="0">
              <a:buNone/>
              <a:defRPr sz="4400"/>
            </a:lvl1pPr>
          </a:lstStyle>
          <a:p>
            <a:pPr lvl="0"/>
            <a:r>
              <a:rPr lang="en-US" dirty="0"/>
              <a:t>Avenir Next LT Pro Content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 </a:t>
            </a:r>
          </a:p>
          <a:p>
            <a:pPr lvl="0"/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6078AB2-D92D-7C21-159A-B83D1ED4D9CC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0026551" y="2669195"/>
            <a:ext cx="13534882" cy="1439370"/>
          </a:xfrm>
        </p:spPr>
        <p:txBody>
          <a:bodyPr/>
          <a:lstStyle>
            <a:lvl1pPr marL="0" indent="0" algn="l">
              <a:buNone/>
              <a:defRPr sz="4800" b="0" i="0">
                <a:latin typeface="Century Schoolbook" panose="02040604050505020304" pitchFamily="18" charset="0"/>
                <a:ea typeface="Palatino" pitchFamily="2" charset="77"/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 dirty="0"/>
              <a:t>Master Subtitle –Century Schoolbook 24pt</a:t>
            </a:r>
          </a:p>
        </p:txBody>
      </p:sp>
    </p:spTree>
    <p:extLst>
      <p:ext uri="{BB962C8B-B14F-4D97-AF65-F5344CB8AC3E}">
        <p14:creationId xmlns:p14="http://schemas.microsoft.com/office/powerpoint/2010/main" val="1273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Heading Content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D50815B2-3F1B-A583-94BF-5563E121871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2" y="0"/>
            <a:ext cx="9145191" cy="11393424"/>
          </a:xfrm>
          <a:solidFill>
            <a:schemeClr val="bg2"/>
          </a:solidFill>
        </p:spPr>
        <p:txBody>
          <a:bodyPr lIns="91440" tIns="457200"/>
          <a:lstStyle>
            <a:lvl1pPr marL="0" marR="0" indent="0" algn="ctr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457200" marR="0" lvl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add Photo</a:t>
            </a:r>
          </a:p>
          <a:p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E72E6E4-CD8E-74BE-FF2D-D79DC42BB89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871797" y="798576"/>
            <a:ext cx="6717463" cy="988300"/>
          </a:xfrm>
        </p:spPr>
        <p:txBody>
          <a:bodyPr anchor="b"/>
          <a:lstStyle>
            <a:lvl1pPr marL="0" indent="0">
              <a:buNone/>
              <a:defRPr sz="4800" b="0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dirty="0"/>
              <a:t>FIRST HEADING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E556D27-C669-3EEF-0EEA-BF4739CDDFC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9871798" y="2184687"/>
            <a:ext cx="6717465" cy="8537590"/>
          </a:xfrm>
        </p:spPr>
        <p:txBody>
          <a:bodyPr>
            <a:normAutofit/>
          </a:bodyPr>
          <a:lstStyle>
            <a:lvl1pPr marL="685800" indent="-685800">
              <a:buFont typeface="Arial" panose="020B0604020202020204" pitchFamily="34" charset="0"/>
              <a:buChar char="•"/>
              <a:defRPr sz="44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</a:t>
            </a:r>
            <a:endParaRPr lang="en-US" dirty="0"/>
          </a:p>
          <a:p>
            <a:pPr lvl="0"/>
            <a:r>
              <a:rPr lang="en-US" dirty="0" err="1"/>
              <a:t>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endParaRPr lang="en-US" dirty="0"/>
          </a:p>
          <a:p>
            <a:pPr lvl="0"/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</a:p>
          <a:p>
            <a:pPr lvl="0"/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endParaRPr lang="en-US" dirty="0"/>
          </a:p>
          <a:p>
            <a:pPr marL="685800" marR="0" lvl="0" indent="-6858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92EC40D-D523-BF3D-E659-44F0CA867C06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16897731" y="2184689"/>
            <a:ext cx="6717465" cy="8537594"/>
          </a:xfrm>
        </p:spPr>
        <p:txBody>
          <a:bodyPr>
            <a:normAutofit/>
          </a:bodyPr>
          <a:lstStyle>
            <a:lvl1pPr marL="914400" indent="-914400">
              <a:buFont typeface="+mj-lt"/>
              <a:buAutoNum type="arabicPeriod"/>
              <a:defRPr sz="44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</a:t>
            </a:r>
            <a:endParaRPr lang="en-US" dirty="0"/>
          </a:p>
          <a:p>
            <a:pPr lvl="0"/>
            <a:r>
              <a:rPr lang="en-US" dirty="0" err="1"/>
              <a:t>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endParaRPr lang="en-US" dirty="0"/>
          </a:p>
          <a:p>
            <a:pPr lvl="0"/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</a:p>
          <a:p>
            <a:pPr lvl="0"/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74BB478-B42C-E061-7868-0169FB194F79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16897516" y="771312"/>
            <a:ext cx="6727544" cy="988300"/>
          </a:xfrm>
        </p:spPr>
        <p:txBody>
          <a:bodyPr anchor="b"/>
          <a:lstStyle>
            <a:lvl1pPr marL="0" indent="0">
              <a:buNone/>
              <a:defRPr sz="4800" b="0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dirty="0"/>
              <a:t>SECOND HEADING</a:t>
            </a:r>
          </a:p>
        </p:txBody>
      </p:sp>
    </p:spTree>
    <p:extLst>
      <p:ext uri="{BB962C8B-B14F-4D97-AF65-F5344CB8AC3E}">
        <p14:creationId xmlns:p14="http://schemas.microsoft.com/office/powerpoint/2010/main" val="3923701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Heading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E72E6E4-CD8E-74BE-FF2D-D79DC42BB89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62101" y="798576"/>
            <a:ext cx="7133249" cy="988300"/>
          </a:xfrm>
        </p:spPr>
        <p:txBody>
          <a:bodyPr anchor="b"/>
          <a:lstStyle>
            <a:lvl1pPr marL="0" indent="0">
              <a:buNone/>
              <a:defRPr sz="4800" b="0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dirty="0"/>
              <a:t>FIRST HEADING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E556D27-C669-3EEF-0EEA-BF4739CDDFC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62097" y="2184687"/>
            <a:ext cx="7133249" cy="8537590"/>
          </a:xfrm>
        </p:spPr>
        <p:txBody>
          <a:bodyPr>
            <a:normAutofit/>
          </a:bodyPr>
          <a:lstStyle>
            <a:lvl1pPr marL="685800" indent="-685800">
              <a:buFont typeface="Arial" panose="020B0604020202020204" pitchFamily="34" charset="0"/>
              <a:buChar char="•"/>
              <a:defRPr sz="44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</a:t>
            </a:r>
            <a:endParaRPr lang="en-US" dirty="0"/>
          </a:p>
          <a:p>
            <a:pPr lvl="0"/>
            <a:r>
              <a:rPr lang="en-US" dirty="0" err="1"/>
              <a:t>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endParaRPr lang="en-US" dirty="0"/>
          </a:p>
          <a:p>
            <a:pPr lvl="0"/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</a:p>
          <a:p>
            <a:pPr lvl="0"/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endParaRPr lang="en-US" dirty="0"/>
          </a:p>
          <a:p>
            <a:pPr marL="685800" marR="0" lvl="0" indent="-6858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92EC40D-D523-BF3D-E659-44F0CA867C06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8627063" y="2211953"/>
            <a:ext cx="7133249" cy="8537594"/>
          </a:xfrm>
        </p:spPr>
        <p:txBody>
          <a:bodyPr>
            <a:normAutofit/>
          </a:bodyPr>
          <a:lstStyle>
            <a:lvl1pPr marL="914400" indent="-914400">
              <a:buFont typeface="+mj-lt"/>
              <a:buAutoNum type="arabicPeriod"/>
              <a:defRPr sz="44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</a:t>
            </a:r>
            <a:endParaRPr lang="en-US" dirty="0"/>
          </a:p>
          <a:p>
            <a:pPr lvl="0"/>
            <a:r>
              <a:rPr lang="en-US" dirty="0" err="1"/>
              <a:t>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endParaRPr lang="en-US" dirty="0"/>
          </a:p>
          <a:p>
            <a:pPr lvl="0"/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</a:p>
          <a:p>
            <a:pPr lvl="0"/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74BB478-B42C-E061-7868-0169FB194F79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626853" y="798576"/>
            <a:ext cx="7133249" cy="988300"/>
          </a:xfrm>
        </p:spPr>
        <p:txBody>
          <a:bodyPr anchor="b"/>
          <a:lstStyle>
            <a:lvl1pPr marL="0" indent="0">
              <a:buNone/>
              <a:defRPr sz="4800" b="0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dirty="0"/>
              <a:t>SECOND HEADING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8A086E1-6F50-1A68-8C95-AE950FD7DD6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6491825" y="798576"/>
            <a:ext cx="7133249" cy="988300"/>
          </a:xfrm>
        </p:spPr>
        <p:txBody>
          <a:bodyPr anchor="b"/>
          <a:lstStyle>
            <a:lvl1pPr marL="0" indent="0">
              <a:buNone/>
              <a:defRPr sz="4800" b="0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dirty="0"/>
              <a:t>FIRST HEADING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BECE317B-610E-1461-EF52-055DB03B2A56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6491821" y="2184687"/>
            <a:ext cx="7133249" cy="8537590"/>
          </a:xfrm>
        </p:spPr>
        <p:txBody>
          <a:bodyPr>
            <a:normAutofit/>
          </a:bodyPr>
          <a:lstStyle>
            <a:lvl1pPr marL="685800" indent="-685800">
              <a:buFont typeface="Arial" panose="020B0604020202020204" pitchFamily="34" charset="0"/>
              <a:buChar char="•"/>
              <a:defRPr sz="44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</a:t>
            </a:r>
            <a:endParaRPr lang="en-US" dirty="0"/>
          </a:p>
          <a:p>
            <a:pPr lvl="0"/>
            <a:r>
              <a:rPr lang="en-US" dirty="0" err="1"/>
              <a:t>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endParaRPr lang="en-US" dirty="0"/>
          </a:p>
          <a:p>
            <a:pPr lvl="0"/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</a:p>
          <a:p>
            <a:pPr lvl="0"/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endParaRPr lang="en-US" dirty="0"/>
          </a:p>
          <a:p>
            <a:pPr marL="685800" marR="0" lvl="0" indent="-6858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189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Over Content and pho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D8EFE43-88E3-B4E3-9589-1392649C7F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99" y="2300794"/>
            <a:ext cx="22862977" cy="2058264"/>
          </a:xfrm>
        </p:spPr>
        <p:txBody>
          <a:bodyPr>
            <a:normAutofit/>
          </a:bodyPr>
          <a:lstStyle>
            <a:lvl1pPr algn="ctr">
              <a:defRPr sz="6400"/>
            </a:lvl1pPr>
          </a:lstStyle>
          <a:p>
            <a:r>
              <a:rPr lang="en-US" dirty="0"/>
              <a:t>HEADLINE </a:t>
            </a:r>
            <a:br>
              <a:rPr lang="en-US" dirty="0"/>
            </a:br>
            <a:r>
              <a:rPr lang="en-US" dirty="0"/>
              <a:t>AVENIR NEXT LT PRO – ALL CAPS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74480E79-1FB2-10C5-6760-4DEBF453648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090194" y="4699636"/>
            <a:ext cx="13534882" cy="6035040"/>
          </a:xfrm>
        </p:spPr>
        <p:txBody>
          <a:bodyPr lIns="0">
            <a:norm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en-US" dirty="0"/>
              <a:t>Avenir Next LT Pro Content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 </a:t>
            </a:r>
          </a:p>
        </p:txBody>
      </p:sp>
      <p:sp>
        <p:nvSpPr>
          <p:cNvPr id="2" name="Picture Placeholder 11">
            <a:extLst>
              <a:ext uri="{FF2B5EF4-FFF2-40B4-BE49-F238E27FC236}">
                <a16:creationId xmlns:a16="http://schemas.microsoft.com/office/drawing/2014/main" id="{26186FF8-AEBA-821B-B6A4-31C9E25F470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62095" y="4699641"/>
            <a:ext cx="8962287" cy="6035038"/>
          </a:xfrm>
          <a:solidFill>
            <a:schemeClr val="bg2"/>
          </a:solidFill>
        </p:spPr>
        <p:txBody>
          <a:bodyPr anchor="ctr"/>
          <a:lstStyle>
            <a:lvl1pPr algn="ctr">
              <a:buNone/>
              <a:defRPr sz="3200"/>
            </a:lvl1pPr>
          </a:lstStyle>
          <a:p>
            <a:r>
              <a:rPr lang="en-US" dirty="0"/>
              <a:t>Add Photo Here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FAF0376A-9793-A2DF-EE0D-300436C48FA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2099" y="806223"/>
            <a:ext cx="22862977" cy="1153994"/>
          </a:xfrm>
          <a:noFill/>
          <a:ln w="19050" cap="sq">
            <a:noFill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527160"/>
                      <a:gd name="connsiteY0" fmla="*/ 0 h 576997"/>
                      <a:gd name="connsiteX1" fmla="*/ 580352 w 5527160"/>
                      <a:gd name="connsiteY1" fmla="*/ 0 h 576997"/>
                      <a:gd name="connsiteX2" fmla="*/ 1326518 w 5527160"/>
                      <a:gd name="connsiteY2" fmla="*/ 0 h 576997"/>
                      <a:gd name="connsiteX3" fmla="*/ 1962142 w 5527160"/>
                      <a:gd name="connsiteY3" fmla="*/ 0 h 576997"/>
                      <a:gd name="connsiteX4" fmla="*/ 2542494 w 5527160"/>
                      <a:gd name="connsiteY4" fmla="*/ 0 h 576997"/>
                      <a:gd name="connsiteX5" fmla="*/ 3288660 w 5527160"/>
                      <a:gd name="connsiteY5" fmla="*/ 0 h 576997"/>
                      <a:gd name="connsiteX6" fmla="*/ 3979555 w 5527160"/>
                      <a:gd name="connsiteY6" fmla="*/ 0 h 576997"/>
                      <a:gd name="connsiteX7" fmla="*/ 4670450 w 5527160"/>
                      <a:gd name="connsiteY7" fmla="*/ 0 h 576997"/>
                      <a:gd name="connsiteX8" fmla="*/ 5527160 w 5527160"/>
                      <a:gd name="connsiteY8" fmla="*/ 0 h 576997"/>
                      <a:gd name="connsiteX9" fmla="*/ 5527160 w 5527160"/>
                      <a:gd name="connsiteY9" fmla="*/ 576997 h 576997"/>
                      <a:gd name="connsiteX10" fmla="*/ 4946808 w 5527160"/>
                      <a:gd name="connsiteY10" fmla="*/ 576997 h 576997"/>
                      <a:gd name="connsiteX11" fmla="*/ 4421728 w 5527160"/>
                      <a:gd name="connsiteY11" fmla="*/ 576997 h 576997"/>
                      <a:gd name="connsiteX12" fmla="*/ 3675561 w 5527160"/>
                      <a:gd name="connsiteY12" fmla="*/ 576997 h 576997"/>
                      <a:gd name="connsiteX13" fmla="*/ 3095210 w 5527160"/>
                      <a:gd name="connsiteY13" fmla="*/ 576997 h 576997"/>
                      <a:gd name="connsiteX14" fmla="*/ 2349043 w 5527160"/>
                      <a:gd name="connsiteY14" fmla="*/ 576997 h 576997"/>
                      <a:gd name="connsiteX15" fmla="*/ 1547605 w 5527160"/>
                      <a:gd name="connsiteY15" fmla="*/ 576997 h 576997"/>
                      <a:gd name="connsiteX16" fmla="*/ 911981 w 5527160"/>
                      <a:gd name="connsiteY16" fmla="*/ 576997 h 576997"/>
                      <a:gd name="connsiteX17" fmla="*/ 0 w 5527160"/>
                      <a:gd name="connsiteY17" fmla="*/ 576997 h 576997"/>
                      <a:gd name="connsiteX18" fmla="*/ 0 w 5527160"/>
                      <a:gd name="connsiteY18" fmla="*/ 0 h 5769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5527160" h="576997" fill="none" extrusionOk="0">
                        <a:moveTo>
                          <a:pt x="0" y="0"/>
                        </a:moveTo>
                        <a:cubicBezTo>
                          <a:pt x="216891" y="-1593"/>
                          <a:pt x="291636" y="-12022"/>
                          <a:pt x="580352" y="0"/>
                        </a:cubicBezTo>
                        <a:cubicBezTo>
                          <a:pt x="869068" y="12022"/>
                          <a:pt x="1026712" y="34531"/>
                          <a:pt x="1326518" y="0"/>
                        </a:cubicBezTo>
                        <a:cubicBezTo>
                          <a:pt x="1626324" y="-34531"/>
                          <a:pt x="1666450" y="-124"/>
                          <a:pt x="1962142" y="0"/>
                        </a:cubicBezTo>
                        <a:cubicBezTo>
                          <a:pt x="2257834" y="124"/>
                          <a:pt x="2304483" y="-25329"/>
                          <a:pt x="2542494" y="0"/>
                        </a:cubicBezTo>
                        <a:cubicBezTo>
                          <a:pt x="2780505" y="25329"/>
                          <a:pt x="3097581" y="16332"/>
                          <a:pt x="3288660" y="0"/>
                        </a:cubicBezTo>
                        <a:cubicBezTo>
                          <a:pt x="3479739" y="-16332"/>
                          <a:pt x="3777952" y="22882"/>
                          <a:pt x="3979555" y="0"/>
                        </a:cubicBezTo>
                        <a:cubicBezTo>
                          <a:pt x="4181159" y="-22882"/>
                          <a:pt x="4407255" y="17759"/>
                          <a:pt x="4670450" y="0"/>
                        </a:cubicBezTo>
                        <a:cubicBezTo>
                          <a:pt x="4933646" y="-17759"/>
                          <a:pt x="5128227" y="25704"/>
                          <a:pt x="5527160" y="0"/>
                        </a:cubicBezTo>
                        <a:cubicBezTo>
                          <a:pt x="5527544" y="124316"/>
                          <a:pt x="5526428" y="429298"/>
                          <a:pt x="5527160" y="576997"/>
                        </a:cubicBezTo>
                        <a:cubicBezTo>
                          <a:pt x="5386345" y="569727"/>
                          <a:pt x="5165383" y="553502"/>
                          <a:pt x="4946808" y="576997"/>
                        </a:cubicBezTo>
                        <a:cubicBezTo>
                          <a:pt x="4728233" y="600492"/>
                          <a:pt x="4555656" y="589318"/>
                          <a:pt x="4421728" y="576997"/>
                        </a:cubicBezTo>
                        <a:cubicBezTo>
                          <a:pt x="4287800" y="564676"/>
                          <a:pt x="3902005" y="542272"/>
                          <a:pt x="3675561" y="576997"/>
                        </a:cubicBezTo>
                        <a:cubicBezTo>
                          <a:pt x="3449117" y="611722"/>
                          <a:pt x="3271572" y="571546"/>
                          <a:pt x="3095210" y="576997"/>
                        </a:cubicBezTo>
                        <a:cubicBezTo>
                          <a:pt x="2918848" y="582448"/>
                          <a:pt x="2557636" y="570048"/>
                          <a:pt x="2349043" y="576997"/>
                        </a:cubicBezTo>
                        <a:cubicBezTo>
                          <a:pt x="2140450" y="583946"/>
                          <a:pt x="1737032" y="600504"/>
                          <a:pt x="1547605" y="576997"/>
                        </a:cubicBezTo>
                        <a:cubicBezTo>
                          <a:pt x="1358178" y="553490"/>
                          <a:pt x="1220463" y="566646"/>
                          <a:pt x="911981" y="576997"/>
                        </a:cubicBezTo>
                        <a:cubicBezTo>
                          <a:pt x="603499" y="587348"/>
                          <a:pt x="409140" y="564994"/>
                          <a:pt x="0" y="576997"/>
                        </a:cubicBezTo>
                        <a:cubicBezTo>
                          <a:pt x="27917" y="347050"/>
                          <a:pt x="16990" y="122318"/>
                          <a:pt x="0" y="0"/>
                        </a:cubicBezTo>
                        <a:close/>
                      </a:path>
                      <a:path w="5527160" h="576997" stroke="0" extrusionOk="0">
                        <a:moveTo>
                          <a:pt x="0" y="0"/>
                        </a:moveTo>
                        <a:cubicBezTo>
                          <a:pt x="204840" y="-3066"/>
                          <a:pt x="486304" y="21867"/>
                          <a:pt x="635623" y="0"/>
                        </a:cubicBezTo>
                        <a:cubicBezTo>
                          <a:pt x="784942" y="-21867"/>
                          <a:pt x="1005136" y="-22000"/>
                          <a:pt x="1160704" y="0"/>
                        </a:cubicBezTo>
                        <a:cubicBezTo>
                          <a:pt x="1316272" y="22000"/>
                          <a:pt x="1684165" y="28981"/>
                          <a:pt x="1962142" y="0"/>
                        </a:cubicBezTo>
                        <a:cubicBezTo>
                          <a:pt x="2240119" y="-28981"/>
                          <a:pt x="2464443" y="-20435"/>
                          <a:pt x="2597765" y="0"/>
                        </a:cubicBezTo>
                        <a:cubicBezTo>
                          <a:pt x="2731087" y="20435"/>
                          <a:pt x="2967098" y="14506"/>
                          <a:pt x="3233389" y="0"/>
                        </a:cubicBezTo>
                        <a:cubicBezTo>
                          <a:pt x="3499680" y="-14506"/>
                          <a:pt x="3720048" y="22393"/>
                          <a:pt x="4034827" y="0"/>
                        </a:cubicBezTo>
                        <a:cubicBezTo>
                          <a:pt x="4349606" y="-22393"/>
                          <a:pt x="4496426" y="4350"/>
                          <a:pt x="4615179" y="0"/>
                        </a:cubicBezTo>
                        <a:cubicBezTo>
                          <a:pt x="4733932" y="-4350"/>
                          <a:pt x="5273026" y="23807"/>
                          <a:pt x="5527160" y="0"/>
                        </a:cubicBezTo>
                        <a:cubicBezTo>
                          <a:pt x="5554816" y="273285"/>
                          <a:pt x="5535777" y="458461"/>
                          <a:pt x="5527160" y="576997"/>
                        </a:cubicBezTo>
                        <a:cubicBezTo>
                          <a:pt x="5258393" y="585988"/>
                          <a:pt x="5097673" y="586954"/>
                          <a:pt x="4946808" y="576997"/>
                        </a:cubicBezTo>
                        <a:cubicBezTo>
                          <a:pt x="4795943" y="567040"/>
                          <a:pt x="4486177" y="566192"/>
                          <a:pt x="4255913" y="576997"/>
                        </a:cubicBezTo>
                        <a:cubicBezTo>
                          <a:pt x="4025649" y="587802"/>
                          <a:pt x="3770880" y="583804"/>
                          <a:pt x="3620290" y="576997"/>
                        </a:cubicBezTo>
                        <a:cubicBezTo>
                          <a:pt x="3469700" y="570190"/>
                          <a:pt x="3098370" y="595496"/>
                          <a:pt x="2818852" y="576997"/>
                        </a:cubicBezTo>
                        <a:cubicBezTo>
                          <a:pt x="2539334" y="558498"/>
                          <a:pt x="2355666" y="593921"/>
                          <a:pt x="2017413" y="576997"/>
                        </a:cubicBezTo>
                        <a:cubicBezTo>
                          <a:pt x="1679160" y="560073"/>
                          <a:pt x="1562152" y="586247"/>
                          <a:pt x="1437062" y="576997"/>
                        </a:cubicBezTo>
                        <a:cubicBezTo>
                          <a:pt x="1311972" y="567747"/>
                          <a:pt x="1033767" y="546391"/>
                          <a:pt x="746167" y="576997"/>
                        </a:cubicBezTo>
                        <a:cubicBezTo>
                          <a:pt x="458567" y="607603"/>
                          <a:pt x="286741" y="570428"/>
                          <a:pt x="0" y="576997"/>
                        </a:cubicBezTo>
                        <a:cubicBezTo>
                          <a:pt x="8396" y="389686"/>
                          <a:pt x="-27551" y="21798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anchor="ctr">
            <a:normAutofit/>
          </a:bodyPr>
          <a:lstStyle>
            <a:lvl1pPr algn="ctr">
              <a:buNone/>
              <a:defRPr sz="3600" spc="12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Avenir Next LT Pro Light" panose="020B0304020202020204" pitchFamily="34" charset="77"/>
              </a:rPr>
              <a:t>SECTION HEADER-ALL CAPS</a:t>
            </a:r>
          </a:p>
        </p:txBody>
      </p:sp>
    </p:spTree>
    <p:extLst>
      <p:ext uri="{BB962C8B-B14F-4D97-AF65-F5344CB8AC3E}">
        <p14:creationId xmlns:p14="http://schemas.microsoft.com/office/powerpoint/2010/main" val="86934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2 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7FD774-94F9-3B41-BB91-BEE1ACFF72A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62099" y="4280812"/>
            <a:ext cx="10974229" cy="976700"/>
          </a:xfrm>
        </p:spPr>
        <p:txBody>
          <a:bodyPr anchor="b"/>
          <a:lstStyle>
            <a:lvl1pPr marL="0" indent="0">
              <a:buNone/>
              <a:defRPr sz="4800" b="0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dirty="0"/>
              <a:t>FIRST HEADING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68E34D-6966-D644-B2E6-D8BB46EABA71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62099" y="5436296"/>
            <a:ext cx="10974229" cy="5186880"/>
          </a:xfrm>
        </p:spPr>
        <p:txBody>
          <a:bodyPr>
            <a:norm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F5DDA1-02B1-3341-9D80-8DF498B6B82C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12634364" y="5436299"/>
            <a:ext cx="10990697" cy="5186882"/>
          </a:xfrm>
        </p:spPr>
        <p:txBody>
          <a:bodyPr>
            <a:norm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en-US" dirty="0"/>
              <a:t>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autem vel </a:t>
            </a:r>
            <a:r>
              <a:rPr lang="en-US" dirty="0" err="1"/>
              <a:t>volutpat</a:t>
            </a:r>
            <a:r>
              <a:rPr lang="en-US" dirty="0"/>
              <a:t>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BFF6685-9E18-E742-8861-24773D334D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99" y="663744"/>
            <a:ext cx="22862977" cy="2097740"/>
          </a:xfrm>
        </p:spPr>
        <p:txBody>
          <a:bodyPr tIns="0" bIns="0" anchor="b">
            <a:normAutofit/>
          </a:bodyPr>
          <a:lstStyle>
            <a:lvl1pPr algn="ctr">
              <a:defRPr sz="6400"/>
            </a:lvl1pPr>
          </a:lstStyle>
          <a:p>
            <a:r>
              <a:rPr lang="en-US" dirty="0"/>
              <a:t>HEADLINE </a:t>
            </a:r>
            <a:br>
              <a:rPr lang="en-US" dirty="0"/>
            </a:br>
            <a:r>
              <a:rPr lang="en-US" dirty="0"/>
              <a:t>AVENIR NEXT LT PRO – ALL CAPS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33C5EC8-B26B-B894-64B4-4ED0F5639CDA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762099" y="2919926"/>
            <a:ext cx="22862977" cy="719684"/>
          </a:xfrm>
        </p:spPr>
        <p:txBody>
          <a:bodyPr/>
          <a:lstStyle>
            <a:lvl1pPr marL="0" indent="0" algn="ctr">
              <a:buNone/>
              <a:defRPr sz="4800" b="0" i="0">
                <a:latin typeface="Century Schoolbook" panose="02040604050505020304" pitchFamily="18" charset="0"/>
                <a:ea typeface="Palatino" pitchFamily="2" charset="77"/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 dirty="0"/>
              <a:t>Master Subtitle – Century Schoolbook 24pt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55F512F-890E-9B50-8908-D7750B721E9D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12634366" y="4282632"/>
            <a:ext cx="10990697" cy="976700"/>
          </a:xfrm>
        </p:spPr>
        <p:txBody>
          <a:bodyPr anchor="b"/>
          <a:lstStyle>
            <a:lvl1pPr marL="0" indent="0">
              <a:buNone/>
              <a:defRPr sz="4800" b="0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dirty="0"/>
              <a:t>SECOND HEADING</a:t>
            </a:r>
          </a:p>
        </p:txBody>
      </p:sp>
    </p:spTree>
    <p:extLst>
      <p:ext uri="{BB962C8B-B14F-4D97-AF65-F5344CB8AC3E}">
        <p14:creationId xmlns:p14="http://schemas.microsoft.com/office/powerpoint/2010/main" val="2096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in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68E34D-6966-D644-B2E6-D8BB46EABA71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62099" y="4208747"/>
            <a:ext cx="22862977" cy="6464534"/>
          </a:xfrm>
        </p:spPr>
        <p:txBody>
          <a:bodyPr numCol="2" spcCol="457200"/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4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  <a:p>
            <a:pPr lvl="0"/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BFF6685-9E18-E742-8861-24773D334D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99" y="607140"/>
            <a:ext cx="22862977" cy="2097740"/>
          </a:xfrm>
        </p:spPr>
        <p:txBody>
          <a:bodyPr tIns="0" bIns="0" anchor="b">
            <a:normAutofit/>
          </a:bodyPr>
          <a:lstStyle>
            <a:lvl1pPr algn="ctr">
              <a:defRPr sz="6400"/>
            </a:lvl1pPr>
          </a:lstStyle>
          <a:p>
            <a:r>
              <a:rPr lang="en-US" dirty="0"/>
              <a:t>HEADLINE </a:t>
            </a:r>
            <a:br>
              <a:rPr lang="en-US" dirty="0"/>
            </a:br>
            <a:r>
              <a:rPr lang="en-US" dirty="0"/>
              <a:t>AVENIR NEXT LT PRO – ALL CAPS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33C5EC8-B26B-B894-64B4-4ED0F5639CDA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762099" y="2769454"/>
            <a:ext cx="22862977" cy="719684"/>
          </a:xfrm>
        </p:spPr>
        <p:txBody>
          <a:bodyPr/>
          <a:lstStyle>
            <a:lvl1pPr marL="0" indent="0" algn="ctr">
              <a:buNone/>
              <a:defRPr sz="4800" b="0" i="0">
                <a:latin typeface="Century Schoolbook" panose="02040604050505020304" pitchFamily="18" charset="0"/>
                <a:ea typeface="Palatino" pitchFamily="2" charset="77"/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 dirty="0"/>
              <a:t>Master Subtitle – Century Schoolbook 24pt</a:t>
            </a:r>
          </a:p>
        </p:txBody>
      </p:sp>
    </p:spTree>
    <p:extLst>
      <p:ext uri="{BB962C8B-B14F-4D97-AF65-F5344CB8AC3E}">
        <p14:creationId xmlns:p14="http://schemas.microsoft.com/office/powerpoint/2010/main" val="231986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4275FA-71D2-5241-AFB1-EF81E4191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310" y="1869295"/>
            <a:ext cx="21688250" cy="16718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F8093-0A15-C54A-B2FE-8E7FAEF40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78473" y="3651253"/>
            <a:ext cx="20832084" cy="7321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 descr="A black and white image of a person's face&#10;&#10;Description automatically generated with low confidence">
            <a:extLst>
              <a:ext uri="{FF2B5EF4-FFF2-40B4-BE49-F238E27FC236}">
                <a16:creationId xmlns:a16="http://schemas.microsoft.com/office/drawing/2014/main" id="{0BE079F0-69EB-B205-F7AB-09A715E109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24381078" cy="11430000"/>
          </a:xfrm>
          <a:prstGeom prst="rect">
            <a:avLst/>
          </a:prstGeom>
          <a:effectLst>
            <a:outerShdw blurRad="294450" dist="50800" dir="8760000" algn="ctr" rotWithShape="0">
              <a:schemeClr val="tx1">
                <a:alpha val="40000"/>
              </a:schemeClr>
            </a:outerShdw>
          </a:effectLst>
        </p:spPr>
      </p:pic>
      <p:pic>
        <p:nvPicPr>
          <p:cNvPr id="7" name="Picture 6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80B23E8E-399C-E741-E763-9B9F8A87246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7324387" y="11657183"/>
            <a:ext cx="6602413" cy="2058817"/>
          </a:xfrm>
          <a:prstGeom prst="rect">
            <a:avLst/>
          </a:prstGeom>
        </p:spPr>
      </p:pic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E550748B-B9C8-7D28-7E74-2AD0E958CB6B}"/>
              </a:ext>
            </a:extLst>
          </p:cNvPr>
          <p:cNvSpPr txBox="1">
            <a:spLocks/>
          </p:cNvSpPr>
          <p:nvPr userDrawn="1"/>
        </p:nvSpPr>
        <p:spPr>
          <a:xfrm>
            <a:off x="914519" y="11752733"/>
            <a:ext cx="13397068" cy="16674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None/>
              <a:defRPr sz="3200" b="0" i="0" kern="1200">
                <a:solidFill>
                  <a:schemeClr val="tx1"/>
                </a:solidFill>
                <a:latin typeface="Avenir Next LT Pro" panose="020B0504020202020204" pitchFamily="34" charset="77"/>
                <a:ea typeface="+mn-ea"/>
                <a:cs typeface="Avenir Next LT Pro" panose="020B0504020202020204" pitchFamily="34" charset="77"/>
              </a:defRPr>
            </a:lvl1pPr>
            <a:lvl2pPr marL="1371600" indent="-457200" algn="r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b="0" i="0" kern="1200">
                <a:solidFill>
                  <a:schemeClr val="tx1"/>
                </a:solidFill>
                <a:latin typeface="Avenir Next LT Pro" panose="020B0504020202020204" pitchFamily="34" charset="77"/>
                <a:ea typeface="+mn-ea"/>
                <a:cs typeface="Avenir Next LT Pro" panose="020B0504020202020204" pitchFamily="34" charset="77"/>
              </a:defRPr>
            </a:lvl2pPr>
            <a:lvl3pPr marL="2286000" indent="-457200" algn="r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b="0" i="0" kern="1200">
                <a:solidFill>
                  <a:schemeClr val="tx1"/>
                </a:solidFill>
                <a:latin typeface="Avenir Next LT Pro" panose="020B0504020202020204" pitchFamily="34" charset="77"/>
                <a:ea typeface="+mn-ea"/>
                <a:cs typeface="Avenir Next LT Pro" panose="020B0504020202020204" pitchFamily="34" charset="77"/>
              </a:defRPr>
            </a:lvl3pPr>
            <a:lvl4pPr marL="3200400" indent="-457200" algn="r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b="0" i="0" kern="1200">
                <a:solidFill>
                  <a:schemeClr val="tx1"/>
                </a:solidFill>
                <a:latin typeface="Avenir Next LT Pro" panose="020B0504020202020204" pitchFamily="34" charset="77"/>
                <a:ea typeface="+mn-ea"/>
                <a:cs typeface="Avenir Next LT Pro" panose="020B0504020202020204" pitchFamily="34" charset="77"/>
              </a:defRPr>
            </a:lvl4pPr>
            <a:lvl5pPr marL="4114800" indent="-457200" algn="r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b="0" i="0" kern="1200">
                <a:solidFill>
                  <a:schemeClr val="tx1"/>
                </a:solidFill>
                <a:latin typeface="Avenir Next LT Pro" panose="020B0504020202020204" pitchFamily="34" charset="77"/>
                <a:ea typeface="+mn-ea"/>
                <a:cs typeface="Avenir Next LT Pro" panose="020B0504020202020204" pitchFamily="34" charset="77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Trulaske College of Business</a:t>
            </a:r>
          </a:p>
          <a:p>
            <a:r>
              <a:rPr lang="en-US"/>
              <a:t>business.missouri.edu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107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9" r:id="rId2"/>
    <p:sldLayoutId id="2147483658" r:id="rId3"/>
    <p:sldLayoutId id="2147483656" r:id="rId4"/>
    <p:sldLayoutId id="2147483661" r:id="rId5"/>
    <p:sldLayoutId id="2147483682" r:id="rId6"/>
    <p:sldLayoutId id="2147483655" r:id="rId7"/>
    <p:sldLayoutId id="2147483653" r:id="rId8"/>
    <p:sldLayoutId id="2147483663" r:id="rId9"/>
    <p:sldLayoutId id="2147483654" r:id="rId10"/>
    <p:sldLayoutId id="2147483681" r:id="rId11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7200" b="1" i="0" kern="1200">
          <a:solidFill>
            <a:srgbClr val="F1B82D"/>
          </a:solidFill>
          <a:latin typeface="Avenir Next LT Pro" panose="020B0504020202020204" pitchFamily="34" charset="77"/>
          <a:ea typeface="+mj-ea"/>
          <a:cs typeface="Arial" panose="020B0604020202020204" pitchFamily="34" charset="0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4800" b="0" i="0" kern="1200">
          <a:solidFill>
            <a:schemeClr val="bg1"/>
          </a:solidFill>
          <a:latin typeface="Avenir Next LT Pro" panose="020B0504020202020204" pitchFamily="34" charset="77"/>
          <a:ea typeface="+mn-ea"/>
          <a:cs typeface="Avenir Next LT Pro" panose="020B0504020202020204" pitchFamily="34" charset="77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b="0" i="0" kern="1200">
          <a:solidFill>
            <a:schemeClr val="bg1"/>
          </a:solidFill>
          <a:latin typeface="Avenir Next LT Pro" panose="020B0504020202020204" pitchFamily="34" charset="77"/>
          <a:ea typeface="+mn-ea"/>
          <a:cs typeface="Avenir Next LT Pro" panose="020B0504020202020204" pitchFamily="34" charset="77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b="0" i="0" kern="1200">
          <a:solidFill>
            <a:schemeClr val="bg1"/>
          </a:solidFill>
          <a:latin typeface="Avenir Next LT Pro" panose="020B0504020202020204" pitchFamily="34" charset="77"/>
          <a:ea typeface="+mn-ea"/>
          <a:cs typeface="Avenir Next LT Pro" panose="020B0504020202020204" pitchFamily="34" charset="77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b="0" i="0" kern="1200">
          <a:solidFill>
            <a:schemeClr val="bg1"/>
          </a:solidFill>
          <a:latin typeface="Avenir Next LT Pro" panose="020B0504020202020204" pitchFamily="34" charset="77"/>
          <a:ea typeface="+mn-ea"/>
          <a:cs typeface="Avenir Next LT Pro" panose="020B0504020202020204" pitchFamily="34" charset="77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b="0" i="0" kern="1200">
          <a:solidFill>
            <a:schemeClr val="bg1"/>
          </a:solidFill>
          <a:latin typeface="Avenir Next LT Pro" panose="020B0504020202020204" pitchFamily="34" charset="77"/>
          <a:ea typeface="+mn-ea"/>
          <a:cs typeface="Avenir Next LT Pro" panose="020B0504020202020204" pitchFamily="34" charset="77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dentity@Missouri.edu" TargetMode="External"/><Relationship Id="rId2" Type="http://schemas.openxmlformats.org/officeDocument/2006/relationships/hyperlink" Target="https://identity.missouri.edu/" TargetMode="Externa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2D1AD01-8BA0-1C27-E2CF-EA7E150211E5}"/>
              </a:ext>
            </a:extLst>
          </p:cNvPr>
          <p:cNvSpPr txBox="1">
            <a:spLocks/>
          </p:cNvSpPr>
          <p:nvPr/>
        </p:nvSpPr>
        <p:spPr>
          <a:xfrm>
            <a:off x="1742742" y="1534456"/>
            <a:ext cx="20850889" cy="8295344"/>
          </a:xfrm>
          <a:prstGeom prst="rect">
            <a:avLst/>
          </a:prstGeom>
        </p:spPr>
        <p:txBody>
          <a:bodyPr>
            <a:noAutofit/>
          </a:bodyPr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 b="0" i="0" kern="1200">
                <a:solidFill>
                  <a:schemeClr val="bg1"/>
                </a:solidFill>
                <a:latin typeface="Avenir Next LT Pro" panose="020B0504020202020204" pitchFamily="34" charset="77"/>
                <a:ea typeface="+mn-ea"/>
                <a:cs typeface="Avenir Next LT Pro" panose="020B0504020202020204" pitchFamily="34" charset="77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b="0" i="0" kern="1200">
                <a:solidFill>
                  <a:schemeClr val="bg1"/>
                </a:solidFill>
                <a:latin typeface="Avenir Next LT Pro" panose="020B0504020202020204" pitchFamily="34" charset="77"/>
                <a:ea typeface="+mn-ea"/>
                <a:cs typeface="Avenir Next LT Pro" panose="020B0504020202020204" pitchFamily="34" charset="77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b="0" i="0" kern="1200">
                <a:solidFill>
                  <a:schemeClr val="bg1"/>
                </a:solidFill>
                <a:latin typeface="Avenir Next LT Pro" panose="020B0504020202020204" pitchFamily="34" charset="77"/>
                <a:ea typeface="+mn-ea"/>
                <a:cs typeface="Avenir Next LT Pro" panose="020B0504020202020204" pitchFamily="34" charset="77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b="0" i="0" kern="1200">
                <a:solidFill>
                  <a:schemeClr val="bg1"/>
                </a:solidFill>
                <a:latin typeface="Avenir Next LT Pro" panose="020B0504020202020204" pitchFamily="34" charset="77"/>
                <a:ea typeface="+mn-ea"/>
                <a:cs typeface="Avenir Next LT Pro" panose="020B0504020202020204" pitchFamily="34" charset="77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b="0" i="0" kern="1200">
                <a:solidFill>
                  <a:schemeClr val="bg1"/>
                </a:solidFill>
                <a:latin typeface="Avenir Next LT Pro" panose="020B0504020202020204" pitchFamily="34" charset="77"/>
                <a:ea typeface="+mn-ea"/>
                <a:cs typeface="Avenir Next LT Pro" panose="020B0504020202020204" pitchFamily="34" charset="77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3600" dirty="0"/>
              <a:t>Follow brand guidelines available at: </a:t>
            </a:r>
            <a:r>
              <a:rPr lang="en-US" sz="36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identity.missouri.edu</a:t>
            </a:r>
            <a:endParaRPr lang="en-US" sz="3600" dirty="0"/>
          </a:p>
          <a:p>
            <a:pPr>
              <a:lnSpc>
                <a:spcPct val="120000"/>
              </a:lnSpc>
            </a:pPr>
            <a:r>
              <a:rPr lang="en-US" sz="3600" dirty="0"/>
              <a:t>Use the pre-set fonts and colors</a:t>
            </a:r>
          </a:p>
          <a:p>
            <a:pPr>
              <a:lnSpc>
                <a:spcPct val="120000"/>
              </a:lnSpc>
            </a:pPr>
            <a:r>
              <a:rPr lang="en-US" sz="3600" dirty="0"/>
              <a:t>Add your unit signature: </a:t>
            </a:r>
          </a:p>
          <a:p>
            <a:pPr lvl="1">
              <a:lnSpc>
                <a:spcPct val="120000"/>
              </a:lnSpc>
            </a:pPr>
            <a:r>
              <a:rPr lang="en-US" sz="3600" dirty="0"/>
              <a:t>Navigate to your signatures in SharePoint. </a:t>
            </a:r>
          </a:p>
          <a:p>
            <a:pPr lvl="1">
              <a:lnSpc>
                <a:spcPct val="120000"/>
              </a:lnSpc>
            </a:pPr>
            <a:r>
              <a:rPr lang="en-US" sz="3600" dirty="0"/>
              <a:t>Download the file named: </a:t>
            </a:r>
            <a:r>
              <a:rPr lang="en-US" sz="3600" i="1" dirty="0" err="1"/>
              <a:t>MU_UnitSig_YourUnitName_RGB_rev.png</a:t>
            </a:r>
            <a:r>
              <a:rPr lang="en-US" sz="3600" i="1" dirty="0"/>
              <a:t> </a:t>
            </a:r>
            <a:r>
              <a:rPr lang="en-US" sz="3600" dirty="0"/>
              <a:t>to your computer. </a:t>
            </a:r>
          </a:p>
          <a:p>
            <a:pPr lvl="1">
              <a:lnSpc>
                <a:spcPct val="120000"/>
              </a:lnSpc>
            </a:pPr>
            <a:r>
              <a:rPr lang="en-US" sz="3600" dirty="0"/>
              <a:t>In PowerPoint, go to View &gt; Slide Master and choose the top slide on the left-hand side. Select the University signature, right click and select Change Picture. Insert the downloaded signature and resize to fit within the black bar.</a:t>
            </a:r>
          </a:p>
          <a:p>
            <a:pPr>
              <a:lnSpc>
                <a:spcPct val="120000"/>
              </a:lnSpc>
            </a:pPr>
            <a:r>
              <a:rPr lang="en-US" sz="3600" dirty="0"/>
              <a:t>Multiple signatures are not allowed. To represent more than one entity on a slide, reach out to </a:t>
            </a:r>
            <a:r>
              <a:rPr lang="en-US" sz="36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identity@missouri.edu</a:t>
            </a:r>
            <a:r>
              <a:rPr lang="en-US" sz="3600" dirty="0"/>
              <a:t> for a multi-unit signature setup. </a:t>
            </a:r>
          </a:p>
          <a:p>
            <a:pPr>
              <a:lnSpc>
                <a:spcPct val="120000"/>
              </a:lnSpc>
            </a:pPr>
            <a:r>
              <a:rPr lang="en-US" sz="3600" dirty="0"/>
              <a:t>Questions? Contact </a:t>
            </a:r>
            <a:r>
              <a:rPr lang="en-US" sz="36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identity@missouri.edu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04709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38374-A0EE-1522-5EC0-0C6F438AE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33A8F-52B7-D75D-B515-3C6CE1B3A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C7AE4B5-1AC5-6FDB-C82F-963F28CFE7B3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D6B529-83F6-46B8-A3DD-4B373987B94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2808166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B10078A-A694-87FD-E548-8936A40D1F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E166D-E74A-E040-7145-05DC2128C0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7843F0F-D1E1-C456-9BCD-ACA1BDBEE9C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8A652E7-FCFA-350F-D66E-309C6DD52A9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1F46310-B705-DEA6-56E4-AEAC46951F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AC2A659-63DD-6A1C-BEE0-859277938CB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652D885-2CA6-3F05-928E-D2240B2CB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071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A93A632-2705-B7FF-CAAF-9B792C0246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B2EAB-0F88-44B4-9946-438497AE9B3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5C2820-7F25-6334-47C9-52776B74FCB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229A045-86E9-BF46-27AF-B2650DEC1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33A0FA78-198E-ED6A-297A-5605DA2CEAEB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E876738-6982-CB47-2EC3-17538EB7B6A2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25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4FE74-F25F-206A-0684-836F38777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3D34B-78D6-5EA8-EF28-55CAEC0E7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993B6F4-FB39-3F5D-7F88-9F3604FECA4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B952FD-03B4-CBCA-FBA8-AB6C2222CB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53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D09E324-B65A-732D-ED66-C87D804E1D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C9827-864B-E85A-6063-06A43B9FCB0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EF7076-D6B3-05F7-0489-9A8566EFE16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38FFBB-13DA-6315-A6BF-2BFC920BA9EA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88824DF-1F84-C795-5E43-BC9AD77E2255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C289DF5-0C01-681C-4330-A6A735E45DA4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58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D552DC9F-6383-6F36-1E2B-66C5B9388EB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A40EA0-D6D7-AFD2-1648-A4FD3D7CAF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592C0D-D516-6964-5E06-39DA63E7F78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C4A3F58-7EE9-4DB6-3E82-72234350CC9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11E840E-07A2-DCAC-C859-54D463086BCE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10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6644823-30AA-187D-8636-C7BDF421BA5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30C8017-5148-1A59-B105-4B499939D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421D67-71A7-5570-86CB-DDF7EC4CC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39A9DAD-8317-722B-D6C8-95E68CAD5D8E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41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22321-D994-76C9-C93D-0F7AB3B41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F11F0-87A1-3CAD-6DFA-C527F46A7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65223FA-B02B-5D7D-8AE0-54CF8C5D4AE8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4AD62B4-EEC9-1D1B-FB77-93C993E4D9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62EBA35-9B91-CD62-8340-B8BD9E21C38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</p:spTree>
    <p:extLst>
      <p:ext uri="{BB962C8B-B14F-4D97-AF65-F5344CB8AC3E}">
        <p14:creationId xmlns:p14="http://schemas.microsoft.com/office/powerpoint/2010/main" val="1716135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37D793-48D8-1EA1-57C4-F2155D0677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D3310D9-FAAE-8AEA-D898-FED9D8089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C41BA8-F1C1-FBAF-F89A-0EC700EBC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36D9139-D379-3CC2-C15C-7B5F49EEF66C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8EAC79D-31D5-D1BC-B7F8-9EBF832EFE1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1194704190"/>
      </p:ext>
    </p:extLst>
  </p:cSld>
  <p:clrMapOvr>
    <a:masterClrMapping/>
  </p:clrMapOvr>
</p:sld>
</file>

<file path=ppt/theme/theme1.xml><?xml version="1.0" encoding="utf-8"?>
<a:theme xmlns:a="http://schemas.openxmlformats.org/drawingml/2006/main" name="1-Signature with Footer">
  <a:themeElements>
    <a:clrScheme name="Mizzou 2020">
      <a:dk1>
        <a:srgbClr val="000000"/>
      </a:dk1>
      <a:lt1>
        <a:srgbClr val="FFFFFF"/>
      </a:lt1>
      <a:dk2>
        <a:srgbClr val="8F8883"/>
      </a:dk2>
      <a:lt2>
        <a:srgbClr val="DAD4CC"/>
      </a:lt2>
      <a:accent1>
        <a:srgbClr val="F0B82C"/>
      </a:accent1>
      <a:accent2>
        <a:srgbClr val="1C5E90"/>
      </a:accent2>
      <a:accent3>
        <a:srgbClr val="BD5B2B"/>
      </a:accent3>
      <a:accent4>
        <a:srgbClr val="69901D"/>
      </a:accent4>
      <a:accent5>
        <a:srgbClr val="900000"/>
      </a:accent5>
      <a:accent6>
        <a:srgbClr val="D7D7D7"/>
      </a:accent6>
      <a:hlink>
        <a:srgbClr val="900000"/>
      </a:hlink>
      <a:folHlink>
        <a:srgbClr val="1C5E9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U-BrandedTemplate_FullyBrandedPPT-1" id="{68CDB602-54B4-A441-A25D-160C65383037}" vid="{E8DF314B-3225-BF4A-A082-A1B8E132C8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4e822213-79e0-466b-8a07-6ccb94f3e524">
      <UserInfo>
        <DisplayName/>
        <AccountId xsi:nil="true"/>
        <AccountType/>
      </UserInfo>
    </SharedWithUsers>
    <MediaLengthInSeconds xmlns="8f59010d-bfae-4690-b442-17aac1929a53" xsi:nil="true"/>
    <TaxCatchAll xmlns="4e822213-79e0-466b-8a07-6ccb94f3e524" xsi:nil="true"/>
    <lcf76f155ced4ddcb4097134ff3c332f xmlns="8f59010d-bfae-4690-b442-17aac1929a5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E19D1F250E694BAAD8C54BFD6B67B2" ma:contentTypeVersion="17" ma:contentTypeDescription="Create a new document." ma:contentTypeScope="" ma:versionID="2d6b4cb9be7508732cb17c9c8cdcd302">
  <xsd:schema xmlns:xsd="http://www.w3.org/2001/XMLSchema" xmlns:xs="http://www.w3.org/2001/XMLSchema" xmlns:p="http://schemas.microsoft.com/office/2006/metadata/properties" xmlns:ns2="8f59010d-bfae-4690-b442-17aac1929a53" xmlns:ns3="4e822213-79e0-466b-8a07-6ccb94f3e524" targetNamespace="http://schemas.microsoft.com/office/2006/metadata/properties" ma:root="true" ma:fieldsID="ad7c16d1d0b601b1821419d58206116b" ns2:_="" ns3:_="">
    <xsd:import namespace="8f59010d-bfae-4690-b442-17aac1929a53"/>
    <xsd:import namespace="4e822213-79e0-466b-8a07-6ccb94f3e5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59010d-bfae-4690-b442-17aac1929a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22213-79e0-466b-8a07-6ccb94f3e52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ec45b42-71d2-42b2-82cb-677ce56ef8ee}" ma:internalName="TaxCatchAll" ma:showField="CatchAllData" ma:web="4e822213-79e0-466b-8a07-6ccb94f3e5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52D639-FD69-4C96-A8F7-C4E6C4005A55}">
  <ds:schemaRefs>
    <ds:schemaRef ds:uri="8f59010d-bfae-4690-b442-17aac1929a53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  <ds:schemaRef ds:uri="http://schemas.openxmlformats.org/package/2006/metadata/core-properties"/>
    <ds:schemaRef ds:uri="4e822213-79e0-466b-8a07-6ccb94f3e524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1D476CF-1015-4312-AEF2-3A6EC1866F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59010d-bfae-4690-b442-17aac1929a53"/>
    <ds:schemaRef ds:uri="4e822213-79e0-466b-8a07-6ccb94f3e5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FFAEFDC-C27B-4DF2-9B2F-04E9679860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1-Signature with Footer</Template>
  <TotalTime>49</TotalTime>
  <Words>131</Words>
  <Application>Microsoft Macintosh PowerPoint</Application>
  <PresentationFormat>Custom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Avenir Next LT Pro</vt:lpstr>
      <vt:lpstr>Avenir Next LT Pro Light</vt:lpstr>
      <vt:lpstr>Calibri</vt:lpstr>
      <vt:lpstr>Century Schoolbook</vt:lpstr>
      <vt:lpstr>1-Signature with Footer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Howard, Meridith</dc:creator>
  <cp:lastModifiedBy>Howard, Meridith</cp:lastModifiedBy>
  <cp:revision>12</cp:revision>
  <dcterms:created xsi:type="dcterms:W3CDTF">2023-01-13T08:38:17Z</dcterms:created>
  <dcterms:modified xsi:type="dcterms:W3CDTF">2023-07-18T06:20:54Z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2200</vt:r8>
  </property>
  <property fmtid="{D5CDD505-2E9C-101B-9397-08002B2CF9AE}" pid="3" name="ContentTypeId">
    <vt:lpwstr>0x010100D0E19D1F250E694BAAD8C54BFD6B67B2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</Properties>
</file>