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8" r:id="rId2"/>
    <p:sldMasterId id="2147483663" r:id="rId3"/>
  </p:sldMasterIdLst>
  <p:notesMasterIdLst>
    <p:notesMasterId r:id="rId11"/>
  </p:notesMasterIdLst>
  <p:sldIdLst>
    <p:sldId id="341" r:id="rId4"/>
    <p:sldId id="332" r:id="rId5"/>
    <p:sldId id="338" r:id="rId6"/>
    <p:sldId id="337" r:id="rId7"/>
    <p:sldId id="340" r:id="rId8"/>
    <p:sldId id="339" r:id="rId9"/>
    <p:sldId id="33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822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1"/>
    <p:restoredTop sz="94674"/>
  </p:normalViewPr>
  <p:slideViewPr>
    <p:cSldViewPr snapToGrid="0" snapToObjects="1">
      <p:cViewPr varScale="1">
        <p:scale>
          <a:sx n="114" d="100"/>
          <a:sy n="114" d="100"/>
        </p:scale>
        <p:origin x="6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FB389-64F3-4CC1-87ED-476D758E6590}" type="datetimeFigureOut">
              <a:rPr lang="en-US" smtClean="0"/>
              <a:t>7/18/23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879C4-CEDD-4D83-B326-FFC09009CE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035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9F0AE-B858-6947-983C-DAD7025B7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175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D74AD2-45D1-E04B-9C38-DEB1391C9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142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880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61C7-0955-46F6-B9CD-E2B348206F22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C1031-01F1-4D6B-BC48-915F14ACEA4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208" y="5069759"/>
            <a:ext cx="2405584" cy="128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9474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61C7-0955-46F6-B9CD-E2B348206F22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C1031-01F1-4D6B-BC48-915F14AC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7348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61C7-0955-46F6-B9CD-E2B348206F22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C1031-01F1-4D6B-BC48-915F14ACEA4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106" y="5565308"/>
            <a:ext cx="2994407" cy="107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72288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s-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61C7-0955-46F6-B9CD-E2B348206F22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C1031-01F1-4D6B-BC48-915F14ACEA4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51231"/>
            <a:ext cx="10553700" cy="5401907"/>
          </a:xfrm>
        </p:spPr>
        <p:txBody>
          <a:bodyPr anchor="ctr"/>
          <a:lstStyle>
            <a:lvl1pPr marL="0" indent="0" algn="ctr">
              <a:buNone/>
              <a:defRPr b="1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Slideshow credits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106" y="5565308"/>
            <a:ext cx="2994407" cy="107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029289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45569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09634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18605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31457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3933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7562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EB63D-DF17-6944-AF4C-DEC82F8E7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3949"/>
            <a:ext cx="10515600" cy="8284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135A6-D518-6E4B-9FB9-FC47A7298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31659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88900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89207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91416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6191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5755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B455-34E6-8B45-AD88-FC6C61D11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8A425-B7D1-A74A-8BFF-65B439A81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15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1C285-B788-AD4B-995C-831229131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5715"/>
            <a:ext cx="10515600" cy="8284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1C736-1CE3-FF4F-B417-BEB866F26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06662"/>
            <a:ext cx="5181600" cy="397114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5E480-B4C5-DF46-B761-4DDC18FB7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06662"/>
            <a:ext cx="5181600" cy="39711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541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9B4B2-2B5F-5D44-BEA7-3981A579F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5B595-1EE0-EE4C-AEDE-45DC8CAE7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9AFAF-62E0-0E41-8279-5ADF37960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33708C-37AA-7C45-9E3A-34F31007E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E2CFD9-9917-C94A-BBE7-FA5CDFDE95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742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25F28-B3B8-A14C-A6A8-7EC0BCD35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6198"/>
            <a:ext cx="10515600" cy="8284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584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834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42BFC-743B-0249-B22E-CF8CA003C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94598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0A2A3-3831-2E4C-9CCC-4E7986F20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24823"/>
            <a:ext cx="6172200" cy="45082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EA2A0-D27A-4C43-AA6D-6F53D5BC5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94798"/>
            <a:ext cx="3932237" cy="343823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625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D75BF-82F8-3A4B-91B0-B88870AF3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46472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AD6C77-038D-CB47-8C9C-54B58EA1F1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776697"/>
            <a:ext cx="6172200" cy="45543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01E7A-A060-D146-A662-7E3DAB88C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46672"/>
            <a:ext cx="3932237" cy="34844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593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5.jp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bg2">
                <a:lumMod val="20000"/>
                <a:lumOff val="80000"/>
              </a:schemeClr>
            </a:gs>
            <a:gs pos="70000">
              <a:schemeClr val="bg2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2F378-5216-D84E-9E12-07D07AB19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90064"/>
            <a:ext cx="10515600" cy="3712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04715C6F-E634-544D-B4DA-E5CBE5DD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364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EC6A6C-D39E-514A-8D7D-64E7D3C23510}"/>
              </a:ext>
            </a:extLst>
          </p:cNvPr>
          <p:cNvSpPr/>
          <p:nvPr userDrawn="1"/>
        </p:nvSpPr>
        <p:spPr>
          <a:xfrm>
            <a:off x="0" y="0"/>
            <a:ext cx="12192000" cy="8752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2815DD-AEEC-E24D-9BEE-B4151E44794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-45720"/>
            <a:ext cx="2743200" cy="98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34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761C7-0955-46F6-B9CD-E2B348206F22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C1031-01F1-4D6B-BC48-915F14ACE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6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B0B82-7ECA-4282-A5CE-952AA0DD7AF7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E3EA7-CBCD-4252-9C1B-E00E6A47C76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1" y="6056177"/>
            <a:ext cx="9314013" cy="0"/>
          </a:xfrm>
          <a:prstGeom prst="line">
            <a:avLst/>
          </a:prstGeom>
          <a:noFill/>
          <a:ln w="63500" cap="flat" cmpd="sng" algn="ctr">
            <a:solidFill>
              <a:srgbClr val="F1B82D"/>
            </a:solidFill>
            <a:prstDash val="solid"/>
            <a:miter lim="800000"/>
          </a:ln>
          <a:effectLst/>
        </p:spPr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672" y="5634255"/>
            <a:ext cx="2521293" cy="9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26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dentity@Missouri.edu" TargetMode="External"/><Relationship Id="rId2" Type="http://schemas.openxmlformats.org/officeDocument/2006/relationships/hyperlink" Target="https://identity.missouri.ed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595DE2-6145-DCE9-4B40-3C19443D146C}"/>
              </a:ext>
            </a:extLst>
          </p:cNvPr>
          <p:cNvSpPr txBox="1">
            <a:spLocks/>
          </p:cNvSpPr>
          <p:nvPr/>
        </p:nvSpPr>
        <p:spPr>
          <a:xfrm>
            <a:off x="1967561" y="1950149"/>
            <a:ext cx="8479902" cy="390339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1600" b="0"/>
              <a:t>Follow brand guidelines available at: </a:t>
            </a:r>
            <a:r>
              <a:rPr lang="en-US" sz="1600" b="0">
                <a:hlinkClick r:id="rId2"/>
              </a:rPr>
              <a:t>identity.missouri.edu</a:t>
            </a:r>
            <a:endParaRPr lang="en-US" sz="1600" b="0"/>
          </a:p>
          <a:p>
            <a:pPr>
              <a:lnSpc>
                <a:spcPct val="120000"/>
              </a:lnSpc>
            </a:pPr>
            <a:r>
              <a:rPr lang="en-US" sz="1600" b="0"/>
              <a:t>Use the pre-set fonts and colors</a:t>
            </a:r>
          </a:p>
          <a:p>
            <a:pPr>
              <a:lnSpc>
                <a:spcPct val="120000"/>
              </a:lnSpc>
            </a:pPr>
            <a:r>
              <a:rPr lang="en-US" sz="1600"/>
              <a:t>Add your unit signature: </a:t>
            </a:r>
          </a:p>
          <a:p>
            <a:pPr lvl="1">
              <a:lnSpc>
                <a:spcPct val="120000"/>
              </a:lnSpc>
            </a:pPr>
            <a:r>
              <a:rPr lang="en-US" sz="1400"/>
              <a:t>Navigate to your signatures in SharePoint. </a:t>
            </a:r>
          </a:p>
          <a:p>
            <a:pPr lvl="1">
              <a:lnSpc>
                <a:spcPct val="120000"/>
              </a:lnSpc>
            </a:pPr>
            <a:r>
              <a:rPr lang="en-US" sz="1400"/>
              <a:t>Download the file named: </a:t>
            </a:r>
            <a:r>
              <a:rPr lang="en-US" sz="1400" i="1"/>
              <a:t>MU_UnitSig_YourUnitName_RGB_rev.png </a:t>
            </a:r>
            <a:r>
              <a:rPr lang="en-US" sz="1400"/>
              <a:t>to your computer. </a:t>
            </a:r>
          </a:p>
          <a:p>
            <a:pPr lvl="1">
              <a:lnSpc>
                <a:spcPct val="120000"/>
              </a:lnSpc>
            </a:pPr>
            <a:r>
              <a:rPr lang="en-US" sz="1400"/>
              <a:t>In PowerPoint, go to View &gt; Slide Master and choose the top slide on the left-hand side. Select the University signature, right click and select Change Picture. Insert the downloaded signature and resize to fit within the black bar.</a:t>
            </a:r>
          </a:p>
          <a:p>
            <a:pPr>
              <a:lnSpc>
                <a:spcPct val="120000"/>
              </a:lnSpc>
            </a:pPr>
            <a:r>
              <a:rPr lang="en-US" sz="1600"/>
              <a:t>Multiple signatures are not allowed. To represent more than one entity on a slide, reach out to </a:t>
            </a:r>
            <a:r>
              <a:rPr lang="en-US" sz="1600" u="sng">
                <a:hlinkClick r:id="rId3"/>
              </a:rPr>
              <a:t>identity@missouri.edu</a:t>
            </a:r>
            <a:r>
              <a:rPr lang="en-US" sz="1600"/>
              <a:t> for a multi-unit signature setup. </a:t>
            </a:r>
            <a:endParaRPr lang="en-US" sz="1600" b="0"/>
          </a:p>
          <a:p>
            <a:pPr>
              <a:lnSpc>
                <a:spcPct val="120000"/>
              </a:lnSpc>
            </a:pPr>
            <a:r>
              <a:rPr lang="en-US" sz="1600" b="0"/>
              <a:t>Questions? Contact </a:t>
            </a:r>
            <a:r>
              <a:rPr lang="en-US" sz="1600" b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identity@missouri.edu</a:t>
            </a:r>
            <a:endParaRPr lang="en-US" sz="1600" b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4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8086"/>
            <a:ext cx="10515600" cy="405487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70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96251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B6A66-9264-4DE5-92CD-B48364D97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1FB86-E9C1-4958-8A1D-C07C01483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8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F94C-CA85-44E5-B5CF-215D883D0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92C170-76C4-487C-911E-8678FF07D15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3BAC-0605-4459-9C1E-BCA2E6E24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8540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A114B-BB23-4414-8758-4DE2EFAE5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C15A1-23AF-4CAC-A409-67A0199AE4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E2DDE-58A7-4EA2-97FD-F7DD769188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0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162075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Mizzou Theme">
      <a:dk1>
        <a:srgbClr val="000000"/>
      </a:dk1>
      <a:lt1>
        <a:srgbClr val="000000"/>
      </a:lt1>
      <a:dk2>
        <a:srgbClr val="FEFFFF"/>
      </a:dk2>
      <a:lt2>
        <a:srgbClr val="FEFFFF"/>
      </a:lt2>
      <a:accent1>
        <a:srgbClr val="F4CF4B"/>
      </a:accent1>
      <a:accent2>
        <a:srgbClr val="900000"/>
      </a:accent2>
      <a:accent3>
        <a:srgbClr val="BD5B2B"/>
      </a:accent3>
      <a:accent4>
        <a:srgbClr val="69901D"/>
      </a:accent4>
      <a:accent5>
        <a:srgbClr val="1C5E90"/>
      </a:accent5>
      <a:accent6>
        <a:srgbClr val="8F8883"/>
      </a:accent6>
      <a:hlink>
        <a:srgbClr val="AB1500"/>
      </a:hlink>
      <a:folHlink>
        <a:srgbClr val="1C5E9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ulaske_Powerpoint_Template-2018.potx" id="{9918A399-4D6D-4EB6-A34E-3E72FC9D03FC}" vid="{5318E4D3-7EBA-4511-8E14-65EA02B99CA5}"/>
    </a:ext>
  </a:extLst>
</a:theme>
</file>

<file path=ppt/theme/theme3.xml><?xml version="1.0" encoding="utf-8"?>
<a:theme xmlns:a="http://schemas.openxmlformats.org/drawingml/2006/main" name="Trulaske Unit Sig_White Backgrou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ulaske_Powerpoint_Template-2018.potx" id="{9918A399-4D6D-4EB6-A34E-3E72FC9D03FC}" vid="{101C35E0-5765-4DAF-9390-7D53FFC8D67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1818</TotalTime>
  <Words>132</Words>
  <Application>Microsoft Macintosh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Century Gothic</vt:lpstr>
      <vt:lpstr>Office Theme</vt:lpstr>
      <vt:lpstr>Title Slides</vt:lpstr>
      <vt:lpstr>Trulaske Unit Sig_White Background</vt:lpstr>
      <vt:lpstr>PowerPoint Presentation</vt:lpstr>
      <vt:lpstr>Header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Howard, Meridith</cp:lastModifiedBy>
  <cp:revision>63</cp:revision>
  <dcterms:created xsi:type="dcterms:W3CDTF">2018-06-22T19:08:40Z</dcterms:created>
  <dcterms:modified xsi:type="dcterms:W3CDTF">2023-07-18T06:06:27Z</dcterms:modified>
</cp:coreProperties>
</file>