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22"/>
    <a:srgbClr val="F3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644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1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7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1405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93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532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20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20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8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98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37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33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00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4319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39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2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242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049462"/>
            <a:ext cx="6172200" cy="3429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41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-up of a yellow surface&#10;&#10;Description automatically generated with low confidence">
            <a:extLst>
              <a:ext uri="{FF2B5EF4-FFF2-40B4-BE49-F238E27FC236}">
                <a16:creationId xmlns:a16="http://schemas.microsoft.com/office/drawing/2014/main" id="{9CA771D5-9776-ED44-8EB5-1EC12F1E58D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365125"/>
            <a:ext cx="12192000" cy="6065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E5B3D9-2276-9340-8960-553C1813EFF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5494438"/>
            <a:ext cx="12192000" cy="1384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0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5E5233B-A8BF-6BF3-3674-C533085D99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64859" y="5940873"/>
            <a:ext cx="2631687" cy="8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dentity@Missouri.edu" TargetMode="External"/><Relationship Id="rId2" Type="http://schemas.openxmlformats.org/officeDocument/2006/relationships/hyperlink" Target="https://identity.missouri.ed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A0D8651-FA9C-6048-9913-76DABEFF1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</p:spPr>
        <p:txBody>
          <a:bodyPr/>
          <a:lstStyle/>
          <a:p>
            <a:pPr algn="ctr"/>
            <a:r>
              <a:rPr lang="en-US" dirty="0"/>
              <a:t>Using this template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A51BA4-C784-EE4C-8BF2-CA2168BD2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049" y="1559856"/>
            <a:ext cx="8479902" cy="390339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b="0" dirty="0"/>
              <a:t>Follow brand guidelines available at: </a:t>
            </a:r>
            <a:r>
              <a:rPr lang="en-US" sz="1600" b="0" dirty="0">
                <a:hlinkClick r:id="rId2"/>
              </a:rPr>
              <a:t>identity.missouri.edu</a:t>
            </a:r>
            <a:endParaRPr lang="en-US" sz="1600" b="0" dirty="0"/>
          </a:p>
          <a:p>
            <a:pPr>
              <a:lnSpc>
                <a:spcPct val="120000"/>
              </a:lnSpc>
            </a:pPr>
            <a:r>
              <a:rPr lang="en-US" sz="1600" b="0" dirty="0"/>
              <a:t>Use the pre-set fonts and colors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Add your unit signature: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Navigate to your signatures in SharePoint.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Download the file named: </a:t>
            </a:r>
            <a:r>
              <a:rPr lang="en-US" sz="1400" i="1" dirty="0" err="1"/>
              <a:t>MU_UnitSig_YourUnitName_RGB_rev.png</a:t>
            </a:r>
            <a:r>
              <a:rPr lang="en-US" sz="1400" i="1" dirty="0"/>
              <a:t> </a:t>
            </a:r>
            <a:r>
              <a:rPr lang="en-US" sz="1400" dirty="0"/>
              <a:t>to your computer. 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In PowerPoint, go to View &gt; Slide Master and choose the top slide on the left-hand side. Select the University signature, right click and select Change Picture. Insert the downloaded signature and resize to fit within the black bar.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Multiple signatures are not allowed. To represent more than one entity on a slide, reach out to </a:t>
            </a:r>
            <a:r>
              <a:rPr lang="en-US" sz="1600" u="sng" dirty="0">
                <a:hlinkClick r:id="rId3"/>
              </a:rPr>
              <a:t>identity@missouri.edu</a:t>
            </a:r>
            <a:r>
              <a:rPr lang="en-US" sz="1600" dirty="0"/>
              <a:t> for a multi-unit signature setup. </a:t>
            </a:r>
            <a:endParaRPr lang="en-US" sz="1600" b="0" dirty="0"/>
          </a:p>
          <a:p>
            <a:pPr>
              <a:lnSpc>
                <a:spcPct val="120000"/>
              </a:lnSpc>
            </a:pPr>
            <a:r>
              <a:rPr lang="en-US" sz="1600" b="0" dirty="0"/>
              <a:t>Questions? Contact </a:t>
            </a:r>
            <a:r>
              <a:rPr 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identity@missouri.edu</a:t>
            </a:r>
            <a:endParaRPr lang="en-US" sz="1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2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0E3D6-CD60-A64E-8EDA-D04FA7C6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A1887-5F85-0847-9800-67D4193F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0310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148C4-75F6-6B86-F015-ABB46CB0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49726-FCD0-330B-E83E-8D312B652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ABDC-22E5-458E-0075-C8B2053E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1ADA1-5AFA-AC6A-5757-B08E5E87F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4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55AF-5DD8-A8A2-B930-EA2A70AC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76B8-E56A-59AF-1E93-6D92371295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2C0EA-AA0D-5133-AEFB-1F34ACFCCB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0931-4EF6-2A4A-0BE8-C06493364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A0913-BCBE-AA97-C225-7EBDCF5E1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7B2A4D-3B27-D85D-AF83-A68CBF35D7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C5ADB-A87D-057C-7569-F2B916685E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8B6FFA-1922-0999-0E6F-2479229E14D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592F8-6EF1-0937-5360-374863B3E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7F2C-D8AF-6B40-3A04-F6F72FDD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D6DDC-604A-91EF-D7AF-795168EA0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4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387A9-1747-D352-DE90-07D325B15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29383-2894-434B-7CB2-BDDAC7C4570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F8090-262A-F60B-0F50-23A0CC8BF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01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-BrandedTemplate-PowerPoint-5-Wide" id="{9B5943AA-76E7-2649-972E-9754E5C66973}" vid="{A43F018F-CA97-C64B-93C9-E7404CB9D2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7" ma:contentTypeDescription="Create a new document." ma:contentTypeScope="" ma:versionID="2d6b4cb9be7508732cb17c9c8cdcd302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ad7c16d1d0b601b1821419d58206116b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20e570-3a27-4eff-9ea0-d3488a33fb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45b42-71d2-42b2-82cb-677ce56ef8ee}" ma:internalName="TaxCatchAll" ma:showField="CatchAllData" ma:web="4e822213-79e0-466b-8a07-6ccb94f3e5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822213-79e0-466b-8a07-6ccb94f3e524" xsi:nil="true"/>
    <lcf76f155ced4ddcb4097134ff3c332f xmlns="8f59010d-bfae-4690-b442-17aac1929a5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DB2B37-36BF-469D-A104-CC9A507E8F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9010d-bfae-4690-b442-17aac1929a53"/>
    <ds:schemaRef ds:uri="4e822213-79e0-466b-8a07-6ccb94f3e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2034D2-FB3A-4071-BD8F-01F56580D9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923F0A-64B5-40A1-B81F-B92F9EB7C095}">
  <ds:schemaRefs>
    <ds:schemaRef ds:uri="http://schemas.microsoft.com/office/2006/metadata/properties"/>
    <ds:schemaRef ds:uri="http://schemas.microsoft.com/office/infopath/2007/PartnerControls"/>
    <ds:schemaRef ds:uri="4e822213-79e0-466b-8a07-6ccb94f3e524"/>
    <ds:schemaRef ds:uri="8f59010d-bfae-4690-b442-17aac1929a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140</Words>
  <Application>Microsoft Macintosh PowerPoint</Application>
  <PresentationFormat>Widescreen</PresentationFormat>
  <Paragraphs>11</Paragraphs>
  <Slides>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Arial Black</vt:lpstr>
      <vt:lpstr>Office Theme</vt:lpstr>
      <vt:lpstr>Using this template</vt:lpstr>
      <vt:lpstr>Title Goes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this template</dc:title>
  <dc:creator>Howard, Meridith</dc:creator>
  <cp:lastModifiedBy>Howard, Meridith</cp:lastModifiedBy>
  <cp:revision>2</cp:revision>
  <dcterms:created xsi:type="dcterms:W3CDTF">2022-08-25T13:49:00Z</dcterms:created>
  <dcterms:modified xsi:type="dcterms:W3CDTF">2023-07-18T06:07:42Z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</Properties>
</file>