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4"/>
  </p:notesMasterIdLst>
  <p:sldIdLst>
    <p:sldId id="272" r:id="rId5"/>
    <p:sldId id="271" r:id="rId6"/>
    <p:sldId id="276" r:id="rId7"/>
    <p:sldId id="269" r:id="rId8"/>
    <p:sldId id="275" r:id="rId9"/>
    <p:sldId id="277" r:id="rId10"/>
    <p:sldId id="274" r:id="rId11"/>
    <p:sldId id="270" r:id="rId12"/>
    <p:sldId id="273" r:id="rId13"/>
  </p:sldIdLst>
  <p:sldSz cx="23409275" cy="13166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8"/>
    <p:restoredTop sz="86830"/>
  </p:normalViewPr>
  <p:slideViewPr>
    <p:cSldViewPr snapToGrid="0" snapToObjects="1">
      <p:cViewPr varScale="1">
        <p:scale>
          <a:sx n="50" d="100"/>
          <a:sy n="50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BA4A3-5D5B-B147-AB09-0CFB6460A21C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B7D1D-CDFD-D645-8AAD-C3E818BC4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23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2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AN EXAMPLE FOR YOU TO REFERENCE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5B7D1D-CDFD-D645-8AAD-C3E818BC4A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61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5B7D1D-CDFD-D645-8AAD-C3E818BC4A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70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5B7D1D-CDFD-D645-8AAD-C3E818BC4A0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85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6160" y="2154833"/>
            <a:ext cx="17556956" cy="4583971"/>
          </a:xfrm>
        </p:spPr>
        <p:txBody>
          <a:bodyPr anchor="b"/>
          <a:lstStyle>
            <a:lvl1pPr algn="ctr">
              <a:defRPr sz="11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6160" y="6915579"/>
            <a:ext cx="17556956" cy="3178910"/>
          </a:xfrm>
        </p:spPr>
        <p:txBody>
          <a:bodyPr/>
          <a:lstStyle>
            <a:lvl1pPr marL="0" indent="0" algn="ctr">
              <a:buNone/>
              <a:defRPr sz="4608"/>
            </a:lvl1pPr>
            <a:lvl2pPr marL="877778" indent="0" algn="ctr">
              <a:buNone/>
              <a:defRPr sz="3840"/>
            </a:lvl2pPr>
            <a:lvl3pPr marL="1755557" indent="0" algn="ctr">
              <a:buNone/>
              <a:defRPr sz="3456"/>
            </a:lvl3pPr>
            <a:lvl4pPr marL="2633335" indent="0" algn="ctr">
              <a:buNone/>
              <a:defRPr sz="3072"/>
            </a:lvl4pPr>
            <a:lvl5pPr marL="3511113" indent="0" algn="ctr">
              <a:buNone/>
              <a:defRPr sz="3072"/>
            </a:lvl5pPr>
            <a:lvl6pPr marL="4388891" indent="0" algn="ctr">
              <a:buNone/>
              <a:defRPr sz="3072"/>
            </a:lvl6pPr>
            <a:lvl7pPr marL="5266670" indent="0" algn="ctr">
              <a:buNone/>
              <a:defRPr sz="3072"/>
            </a:lvl7pPr>
            <a:lvl8pPr marL="6144448" indent="0" algn="ctr">
              <a:buNone/>
              <a:defRPr sz="3072"/>
            </a:lvl8pPr>
            <a:lvl9pPr marL="7022226" indent="0" algn="ctr">
              <a:buNone/>
              <a:defRPr sz="307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4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1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52262" y="701006"/>
            <a:ext cx="5047625" cy="1115819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9388" y="701006"/>
            <a:ext cx="14850259" cy="111581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8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4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7195" y="3282540"/>
            <a:ext cx="20190500" cy="5476991"/>
          </a:xfrm>
        </p:spPr>
        <p:txBody>
          <a:bodyPr anchor="b"/>
          <a:lstStyle>
            <a:lvl1pPr>
              <a:defRPr sz="11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7195" y="8811345"/>
            <a:ext cx="20190500" cy="2880220"/>
          </a:xfrm>
        </p:spPr>
        <p:txBody>
          <a:bodyPr/>
          <a:lstStyle>
            <a:lvl1pPr marL="0" indent="0">
              <a:buNone/>
              <a:defRPr sz="4608">
                <a:solidFill>
                  <a:schemeClr val="tx1">
                    <a:tint val="75000"/>
                  </a:schemeClr>
                </a:solidFill>
              </a:defRPr>
            </a:lvl1pPr>
            <a:lvl2pPr marL="877778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2pPr>
            <a:lvl3pPr marL="1755557" indent="0">
              <a:buNone/>
              <a:defRPr sz="3456">
                <a:solidFill>
                  <a:schemeClr val="tx1">
                    <a:tint val="75000"/>
                  </a:schemeClr>
                </a:solidFill>
              </a:defRPr>
            </a:lvl3pPr>
            <a:lvl4pPr marL="2633335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4pPr>
            <a:lvl5pPr marL="3511113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5pPr>
            <a:lvl6pPr marL="4388891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6pPr>
            <a:lvl7pPr marL="5266670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7pPr>
            <a:lvl8pPr marL="6144448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8pPr>
            <a:lvl9pPr marL="7022226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0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9388" y="3505031"/>
            <a:ext cx="9948942" cy="83541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50945" y="3505031"/>
            <a:ext cx="9948942" cy="83541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4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437" y="701007"/>
            <a:ext cx="20190500" cy="25449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2437" y="3227677"/>
            <a:ext cx="9903220" cy="1581835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778" indent="0">
              <a:buNone/>
              <a:defRPr sz="3840" b="1"/>
            </a:lvl2pPr>
            <a:lvl3pPr marL="1755557" indent="0">
              <a:buNone/>
              <a:defRPr sz="3456" b="1"/>
            </a:lvl3pPr>
            <a:lvl4pPr marL="2633335" indent="0">
              <a:buNone/>
              <a:defRPr sz="3072" b="1"/>
            </a:lvl4pPr>
            <a:lvl5pPr marL="3511113" indent="0">
              <a:buNone/>
              <a:defRPr sz="3072" b="1"/>
            </a:lvl5pPr>
            <a:lvl6pPr marL="4388891" indent="0">
              <a:buNone/>
              <a:defRPr sz="3072" b="1"/>
            </a:lvl6pPr>
            <a:lvl7pPr marL="5266670" indent="0">
              <a:buNone/>
              <a:defRPr sz="3072" b="1"/>
            </a:lvl7pPr>
            <a:lvl8pPr marL="6144448" indent="0">
              <a:buNone/>
              <a:defRPr sz="3072" b="1"/>
            </a:lvl8pPr>
            <a:lvl9pPr marL="7022226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2437" y="4809512"/>
            <a:ext cx="9903220" cy="7074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50945" y="3227677"/>
            <a:ext cx="9951991" cy="1581835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778" indent="0">
              <a:buNone/>
              <a:defRPr sz="3840" b="1"/>
            </a:lvl2pPr>
            <a:lvl3pPr marL="1755557" indent="0">
              <a:buNone/>
              <a:defRPr sz="3456" b="1"/>
            </a:lvl3pPr>
            <a:lvl4pPr marL="2633335" indent="0">
              <a:buNone/>
              <a:defRPr sz="3072" b="1"/>
            </a:lvl4pPr>
            <a:lvl5pPr marL="3511113" indent="0">
              <a:buNone/>
              <a:defRPr sz="3072" b="1"/>
            </a:lvl5pPr>
            <a:lvl6pPr marL="4388891" indent="0">
              <a:buNone/>
              <a:defRPr sz="3072" b="1"/>
            </a:lvl6pPr>
            <a:lvl7pPr marL="5266670" indent="0">
              <a:buNone/>
              <a:defRPr sz="3072" b="1"/>
            </a:lvl7pPr>
            <a:lvl8pPr marL="6144448" indent="0">
              <a:buNone/>
              <a:defRPr sz="3072" b="1"/>
            </a:lvl8pPr>
            <a:lvl9pPr marL="7022226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50945" y="4809512"/>
            <a:ext cx="9951991" cy="7074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5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6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438" y="877782"/>
            <a:ext cx="7550100" cy="3072236"/>
          </a:xfrm>
        </p:spPr>
        <p:txBody>
          <a:bodyPr anchor="b"/>
          <a:lstStyle>
            <a:lvl1pPr>
              <a:defRPr sz="61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1991" y="1895765"/>
            <a:ext cx="11850945" cy="9356909"/>
          </a:xfrm>
        </p:spPr>
        <p:txBody>
          <a:bodyPr/>
          <a:lstStyle>
            <a:lvl1pPr>
              <a:defRPr sz="6144"/>
            </a:lvl1pPr>
            <a:lvl2pPr>
              <a:defRPr sz="5376"/>
            </a:lvl2pPr>
            <a:lvl3pPr>
              <a:defRPr sz="4608"/>
            </a:lvl3pPr>
            <a:lvl4pPr>
              <a:defRPr sz="3840"/>
            </a:lvl4pPr>
            <a:lvl5pPr>
              <a:defRPr sz="3840"/>
            </a:lvl5pPr>
            <a:lvl6pPr>
              <a:defRPr sz="3840"/>
            </a:lvl6pPr>
            <a:lvl7pPr>
              <a:defRPr sz="3840"/>
            </a:lvl7pPr>
            <a:lvl8pPr>
              <a:defRPr sz="3840"/>
            </a:lvl8pPr>
            <a:lvl9pPr>
              <a:defRPr sz="3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2438" y="3950018"/>
            <a:ext cx="7550100" cy="7317896"/>
          </a:xfrm>
        </p:spPr>
        <p:txBody>
          <a:bodyPr/>
          <a:lstStyle>
            <a:lvl1pPr marL="0" indent="0">
              <a:buNone/>
              <a:defRPr sz="3072"/>
            </a:lvl1pPr>
            <a:lvl2pPr marL="877778" indent="0">
              <a:buNone/>
              <a:defRPr sz="2688"/>
            </a:lvl2pPr>
            <a:lvl3pPr marL="1755557" indent="0">
              <a:buNone/>
              <a:defRPr sz="2304"/>
            </a:lvl3pPr>
            <a:lvl4pPr marL="2633335" indent="0">
              <a:buNone/>
              <a:defRPr sz="1920"/>
            </a:lvl4pPr>
            <a:lvl5pPr marL="3511113" indent="0">
              <a:buNone/>
              <a:defRPr sz="1920"/>
            </a:lvl5pPr>
            <a:lvl6pPr marL="4388891" indent="0">
              <a:buNone/>
              <a:defRPr sz="1920"/>
            </a:lvl6pPr>
            <a:lvl7pPr marL="5266670" indent="0">
              <a:buNone/>
              <a:defRPr sz="1920"/>
            </a:lvl7pPr>
            <a:lvl8pPr marL="6144448" indent="0">
              <a:buNone/>
              <a:defRPr sz="1920"/>
            </a:lvl8pPr>
            <a:lvl9pPr marL="7022226" indent="0">
              <a:buNone/>
              <a:defRPr sz="19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2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438" y="877782"/>
            <a:ext cx="7550100" cy="3072236"/>
          </a:xfrm>
        </p:spPr>
        <p:txBody>
          <a:bodyPr anchor="b"/>
          <a:lstStyle>
            <a:lvl1pPr>
              <a:defRPr sz="61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51991" y="1895765"/>
            <a:ext cx="11850945" cy="9356909"/>
          </a:xfrm>
        </p:spPr>
        <p:txBody>
          <a:bodyPr anchor="t"/>
          <a:lstStyle>
            <a:lvl1pPr marL="0" indent="0">
              <a:buNone/>
              <a:defRPr sz="6144"/>
            </a:lvl1pPr>
            <a:lvl2pPr marL="877778" indent="0">
              <a:buNone/>
              <a:defRPr sz="5376"/>
            </a:lvl2pPr>
            <a:lvl3pPr marL="1755557" indent="0">
              <a:buNone/>
              <a:defRPr sz="4608"/>
            </a:lvl3pPr>
            <a:lvl4pPr marL="2633335" indent="0">
              <a:buNone/>
              <a:defRPr sz="3840"/>
            </a:lvl4pPr>
            <a:lvl5pPr marL="3511113" indent="0">
              <a:buNone/>
              <a:defRPr sz="3840"/>
            </a:lvl5pPr>
            <a:lvl6pPr marL="4388891" indent="0">
              <a:buNone/>
              <a:defRPr sz="3840"/>
            </a:lvl6pPr>
            <a:lvl7pPr marL="5266670" indent="0">
              <a:buNone/>
              <a:defRPr sz="3840"/>
            </a:lvl7pPr>
            <a:lvl8pPr marL="6144448" indent="0">
              <a:buNone/>
              <a:defRPr sz="3840"/>
            </a:lvl8pPr>
            <a:lvl9pPr marL="7022226" indent="0">
              <a:buNone/>
              <a:defRPr sz="38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2438" y="3950018"/>
            <a:ext cx="7550100" cy="7317896"/>
          </a:xfrm>
        </p:spPr>
        <p:txBody>
          <a:bodyPr/>
          <a:lstStyle>
            <a:lvl1pPr marL="0" indent="0">
              <a:buNone/>
              <a:defRPr sz="3072"/>
            </a:lvl1pPr>
            <a:lvl2pPr marL="877778" indent="0">
              <a:buNone/>
              <a:defRPr sz="2688"/>
            </a:lvl2pPr>
            <a:lvl3pPr marL="1755557" indent="0">
              <a:buNone/>
              <a:defRPr sz="2304"/>
            </a:lvl3pPr>
            <a:lvl4pPr marL="2633335" indent="0">
              <a:buNone/>
              <a:defRPr sz="1920"/>
            </a:lvl4pPr>
            <a:lvl5pPr marL="3511113" indent="0">
              <a:buNone/>
              <a:defRPr sz="1920"/>
            </a:lvl5pPr>
            <a:lvl6pPr marL="4388891" indent="0">
              <a:buNone/>
              <a:defRPr sz="1920"/>
            </a:lvl6pPr>
            <a:lvl7pPr marL="5266670" indent="0">
              <a:buNone/>
              <a:defRPr sz="1920"/>
            </a:lvl7pPr>
            <a:lvl8pPr marL="6144448" indent="0">
              <a:buNone/>
              <a:defRPr sz="1920"/>
            </a:lvl8pPr>
            <a:lvl9pPr marL="7022226" indent="0">
              <a:buNone/>
              <a:defRPr sz="19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2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9388" y="701007"/>
            <a:ext cx="20190500" cy="2544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9388" y="3505031"/>
            <a:ext cx="20190500" cy="8354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9388" y="12203605"/>
            <a:ext cx="5267087" cy="7010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03975-EE2F-B041-BC2E-163F70951EA8}" type="datetimeFigureOut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4323" y="12203605"/>
            <a:ext cx="7900630" cy="7010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32800" y="12203605"/>
            <a:ext cx="5267087" cy="7010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D5090-91F1-3149-9AC8-AA4654C39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55557" rtl="0" eaLnBrk="1" latinLnBrk="0" hangingPunct="1">
        <a:lnSpc>
          <a:spcPct val="90000"/>
        </a:lnSpc>
        <a:spcBef>
          <a:spcPct val="0"/>
        </a:spcBef>
        <a:buNone/>
        <a:defRPr sz="84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8889" indent="-438889" algn="l" defTabSz="1755557" rtl="0" eaLnBrk="1" latinLnBrk="0" hangingPunct="1">
        <a:lnSpc>
          <a:spcPct val="90000"/>
        </a:lnSpc>
        <a:spcBef>
          <a:spcPts val="1920"/>
        </a:spcBef>
        <a:buFont typeface="Arial" panose="020B0604020202020204" pitchFamily="34" charset="0"/>
        <a:buChar char="•"/>
        <a:defRPr sz="5376" kern="1200">
          <a:solidFill>
            <a:schemeClr val="tx1"/>
          </a:solidFill>
          <a:latin typeface="+mn-lt"/>
          <a:ea typeface="+mn-ea"/>
          <a:cs typeface="+mn-cs"/>
        </a:defRPr>
      </a:lvl1pPr>
      <a:lvl2pPr marL="1316667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4608" kern="1200">
          <a:solidFill>
            <a:schemeClr val="tx1"/>
          </a:solidFill>
          <a:latin typeface="+mn-lt"/>
          <a:ea typeface="+mn-ea"/>
          <a:cs typeface="+mn-cs"/>
        </a:defRPr>
      </a:lvl2pPr>
      <a:lvl3pPr marL="2194446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3pPr>
      <a:lvl4pPr marL="3072224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4pPr>
      <a:lvl5pPr marL="3950002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5pPr>
      <a:lvl6pPr marL="4827781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6pPr>
      <a:lvl7pPr marL="5705559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7pPr>
      <a:lvl8pPr marL="6583337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8pPr>
      <a:lvl9pPr marL="7461115" indent="-438889" algn="l" defTabSz="1755557" rtl="0" eaLnBrk="1" latinLnBrk="0" hangingPunct="1">
        <a:lnSpc>
          <a:spcPct val="90000"/>
        </a:lnSpc>
        <a:spcBef>
          <a:spcPts val="96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1pPr>
      <a:lvl2pPr marL="877778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755557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3pPr>
      <a:lvl4pPr marL="2633335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4pPr>
      <a:lvl5pPr marL="3511113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5pPr>
      <a:lvl6pPr marL="4388891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6pPr>
      <a:lvl7pPr marL="5266670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7pPr>
      <a:lvl8pPr marL="6144448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8pPr>
      <a:lvl9pPr marL="7022226" algn="l" defTabSz="1755557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883" y="4957056"/>
            <a:ext cx="23407509" cy="4109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31700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>
                <a:solidFill>
                  <a:srgbClr val="F1B82D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Audacious Womanhood: Helping Women Prepare for Leadership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19" y="5368303"/>
            <a:ext cx="12857121" cy="328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760" b="1" dirty="0"/>
              <a:t>Date: March 24</a:t>
            </a:r>
            <a:r>
              <a:rPr lang="en-US" sz="5760" b="1" baseline="30000" dirty="0"/>
              <a:t>th</a:t>
            </a:r>
            <a:r>
              <a:rPr lang="en-US" sz="5760" b="1" dirty="0"/>
              <a:t>, 2022</a:t>
            </a:r>
          </a:p>
          <a:p>
            <a:pPr marL="0" indent="0">
              <a:buNone/>
            </a:pPr>
            <a:r>
              <a:rPr lang="en-US" sz="5760" b="1" dirty="0"/>
              <a:t>Time: 11:30am - 01:00pm</a:t>
            </a:r>
          </a:p>
          <a:p>
            <a:pPr marL="0" indent="0">
              <a:buNone/>
            </a:pPr>
            <a:r>
              <a:rPr lang="en-US" sz="5760" b="1" dirty="0"/>
              <a:t>Location: Virtual via Zoom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15000478" y="3735269"/>
            <a:ext cx="7514343" cy="8546182"/>
          </a:xfrm>
          <a:prstGeom prst="rect">
            <a:avLst/>
          </a:prstGeom>
          <a:solidFill>
            <a:srgbClr val="F1B82D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B59EC6-EC88-3A44-89D8-187D6E44C64E}"/>
              </a:ext>
            </a:extLst>
          </p:cNvPr>
          <p:cNvSpPr txBox="1"/>
          <p:nvPr/>
        </p:nvSpPr>
        <p:spPr>
          <a:xfrm>
            <a:off x="16451894" y="7131197"/>
            <a:ext cx="46115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Insert Headshot Here</a:t>
            </a:r>
          </a:p>
          <a:p>
            <a:pPr algn="ctr"/>
            <a:r>
              <a:rPr lang="en-US" sz="3600" dirty="0"/>
              <a:t>(Allow box to be a border for the image)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1072120" y="9736931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solidFill>
                  <a:schemeClr val="bg1"/>
                </a:solidFill>
              </a:rPr>
              <a:t>RSVP Link: </a:t>
            </a:r>
            <a:r>
              <a:rPr lang="en-US" sz="3840" b="1" dirty="0" err="1">
                <a:solidFill>
                  <a:schemeClr val="bg1"/>
                </a:solidFill>
              </a:rPr>
              <a:t>mizzou.us</a:t>
            </a:r>
            <a:r>
              <a:rPr lang="en-US" sz="3840" b="1" dirty="0">
                <a:solidFill>
                  <a:schemeClr val="bg1"/>
                </a:solidFill>
              </a:rPr>
              <a:t>/</a:t>
            </a:r>
            <a:r>
              <a:rPr lang="en-US" sz="3840" b="1" dirty="0" err="1">
                <a:solidFill>
                  <a:schemeClr val="bg1"/>
                </a:solidFill>
              </a:rPr>
              <a:t>audacious_womanhood</a:t>
            </a:r>
            <a:endParaRPr lang="en-US" sz="384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D931ECAA-7616-7A47-920D-AE23A092B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557" y="11002890"/>
            <a:ext cx="6283521" cy="1959379"/>
          </a:xfrm>
          <a:prstGeom prst="rect">
            <a:avLst/>
          </a:prstGeom>
        </p:spPr>
      </p:pic>
      <p:pic>
        <p:nvPicPr>
          <p:cNvPr id="15" name="Picture 14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EB5DCD8E-7DB7-AA42-BEBD-6DB2858C2CB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9063"/>
          <a:stretch/>
        </p:blipFill>
        <p:spPr>
          <a:xfrm>
            <a:off x="15332525" y="4087398"/>
            <a:ext cx="6850247" cy="78419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8AA18E6-296C-4341-8E5B-381CB33D14AC}"/>
              </a:ext>
            </a:extLst>
          </p:cNvPr>
          <p:cNvSpPr txBox="1"/>
          <p:nvPr/>
        </p:nvSpPr>
        <p:spPr>
          <a:xfrm>
            <a:off x="1072120" y="3862541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dirty="0">
                <a:solidFill>
                  <a:schemeClr val="bg1"/>
                </a:solidFill>
              </a:rPr>
              <a:t>Join us for an event honoring Women’s History Month!</a:t>
            </a:r>
          </a:p>
        </p:txBody>
      </p:sp>
    </p:spTree>
    <p:extLst>
      <p:ext uri="{BB962C8B-B14F-4D97-AF65-F5344CB8AC3E}">
        <p14:creationId xmlns:p14="http://schemas.microsoft.com/office/powerpoint/2010/main" val="375664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882" y="3620850"/>
            <a:ext cx="23407511" cy="5102106"/>
          </a:xfrm>
          <a:prstGeom prst="rect">
            <a:avLst/>
          </a:prstGeom>
          <a:solidFill>
            <a:srgbClr val="F1B82D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accent4"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solidFill>
                  <a:schemeClr val="bg1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  <a:endParaRPr lang="en-US" sz="14399" b="1" dirty="0">
              <a:solidFill>
                <a:srgbClr val="FFC000"/>
              </a:solidFill>
              <a:latin typeface="Impact" panose="020B0806030902050204" pitchFamily="34" charset="0"/>
              <a:ea typeface="Meiryo UI" panose="020B0604030504040204" pitchFamily="34" charset="-128"/>
              <a:cs typeface="Segoe UI" panose="020B0502040204020203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173" y="4009962"/>
            <a:ext cx="20934924" cy="716091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224" dirty="0"/>
              <a:t>Short event description</a:t>
            </a:r>
          </a:p>
          <a:p>
            <a:pPr marL="0" indent="0" algn="ctr">
              <a:buNone/>
            </a:pPr>
            <a:endParaRPr lang="en-US" sz="5760" b="1" dirty="0"/>
          </a:p>
          <a:p>
            <a:pPr marL="0" indent="0" algn="ctr">
              <a:buNone/>
            </a:pPr>
            <a:r>
              <a:rPr lang="en-US" sz="5760" b="1" dirty="0"/>
              <a:t>Date:</a:t>
            </a:r>
          </a:p>
          <a:p>
            <a:pPr marL="0" indent="0" algn="ctr">
              <a:buNone/>
            </a:pPr>
            <a:r>
              <a:rPr lang="en-US" sz="5760" b="1" dirty="0"/>
              <a:t>Time:</a:t>
            </a:r>
          </a:p>
          <a:p>
            <a:pPr marL="0" indent="0" algn="ctr">
              <a:buNone/>
            </a:pPr>
            <a:r>
              <a:rPr lang="en-US" sz="5760" b="1" dirty="0"/>
              <a:t>Location:</a:t>
            </a:r>
          </a:p>
          <a:p>
            <a:pPr marL="0" indent="0">
              <a:buNone/>
            </a:pPr>
            <a:endParaRPr lang="en-US" sz="4224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4224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224" dirty="0">
                <a:solidFill>
                  <a:schemeClr val="bg1"/>
                </a:solidFill>
              </a:rPr>
              <a:t>RSVP Link: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672E0D34-A82B-7548-9D73-48498F132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9316" y="11170880"/>
            <a:ext cx="5864296" cy="182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01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882" y="3620850"/>
            <a:ext cx="23407511" cy="5102106"/>
          </a:xfrm>
          <a:prstGeom prst="rect">
            <a:avLst/>
          </a:prstGeom>
          <a:solidFill>
            <a:srgbClr val="F1B82D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accent4"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173" y="4009962"/>
            <a:ext cx="20934924" cy="716091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224" dirty="0"/>
              <a:t>Short event description</a:t>
            </a:r>
          </a:p>
          <a:p>
            <a:pPr marL="0" indent="0" algn="ctr">
              <a:buNone/>
            </a:pPr>
            <a:endParaRPr lang="en-US" sz="5760" b="1" dirty="0"/>
          </a:p>
          <a:p>
            <a:pPr marL="0" indent="0" algn="ctr">
              <a:buNone/>
            </a:pPr>
            <a:r>
              <a:rPr lang="en-US" sz="5760" b="1" dirty="0"/>
              <a:t>Date:</a:t>
            </a:r>
          </a:p>
          <a:p>
            <a:pPr marL="0" indent="0" algn="ctr">
              <a:buNone/>
            </a:pPr>
            <a:r>
              <a:rPr lang="en-US" sz="5760" b="1" dirty="0"/>
              <a:t>Time:</a:t>
            </a:r>
          </a:p>
          <a:p>
            <a:pPr marL="0" indent="0" algn="ctr">
              <a:buNone/>
            </a:pPr>
            <a:r>
              <a:rPr lang="en-US" sz="5760" b="1" dirty="0"/>
              <a:t>Location:</a:t>
            </a:r>
          </a:p>
          <a:p>
            <a:pPr marL="0" indent="0">
              <a:buNone/>
            </a:pPr>
            <a:endParaRPr lang="en-US" sz="4224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4224" dirty="0"/>
          </a:p>
          <a:p>
            <a:pPr marL="0" indent="0">
              <a:buNone/>
            </a:pPr>
            <a:r>
              <a:rPr lang="en-US" sz="4224" dirty="0"/>
              <a:t>RSVP Link:</a:t>
            </a:r>
          </a:p>
        </p:txBody>
      </p:sp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E4739F84-0E0E-404D-9F2F-262077868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7979" y="10657878"/>
            <a:ext cx="6961296" cy="250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074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883" y="4957056"/>
            <a:ext cx="23407509" cy="410948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19" y="5368303"/>
            <a:ext cx="12857121" cy="328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760" b="1" dirty="0">
                <a:solidFill>
                  <a:schemeClr val="bg1"/>
                </a:solidFill>
              </a:rPr>
              <a:t>Date:</a:t>
            </a:r>
          </a:p>
          <a:p>
            <a:pPr marL="0" indent="0">
              <a:buNone/>
            </a:pPr>
            <a:r>
              <a:rPr lang="en-US" sz="5760" b="1" dirty="0">
                <a:solidFill>
                  <a:schemeClr val="bg1"/>
                </a:solidFill>
              </a:rPr>
              <a:t>Time:</a:t>
            </a:r>
          </a:p>
          <a:p>
            <a:pPr marL="0" indent="0">
              <a:buNone/>
            </a:pPr>
            <a:r>
              <a:rPr lang="en-US" sz="5760" b="1" dirty="0">
                <a:solidFill>
                  <a:schemeClr val="bg1"/>
                </a:solidFill>
              </a:rPr>
              <a:t>Location: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15000478" y="3735269"/>
            <a:ext cx="7514343" cy="8546182"/>
          </a:xfrm>
          <a:prstGeom prst="rect">
            <a:avLst/>
          </a:prstGeom>
          <a:solidFill>
            <a:schemeClr val="tx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1072120" y="3253386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1072120" y="9617944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RSVP Link: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8EC1E1-7E12-D142-8930-073FD0A15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9" y="10662999"/>
            <a:ext cx="6961296" cy="250372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4C8A6B9-4EF6-0849-BA97-9401B306733B}"/>
              </a:ext>
            </a:extLst>
          </p:cNvPr>
          <p:cNvSpPr txBox="1"/>
          <p:nvPr/>
        </p:nvSpPr>
        <p:spPr>
          <a:xfrm>
            <a:off x="16451894" y="7131197"/>
            <a:ext cx="46115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Insert Headshot Here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(Allow box to be a border for the image)</a:t>
            </a:r>
          </a:p>
        </p:txBody>
      </p:sp>
    </p:spTree>
    <p:extLst>
      <p:ext uri="{BB962C8B-B14F-4D97-AF65-F5344CB8AC3E}">
        <p14:creationId xmlns:p14="http://schemas.microsoft.com/office/powerpoint/2010/main" val="63770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883" y="4957056"/>
            <a:ext cx="23407509" cy="410948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19" y="5368303"/>
            <a:ext cx="12857121" cy="328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760" b="1" dirty="0">
                <a:solidFill>
                  <a:schemeClr val="bg1"/>
                </a:solidFill>
              </a:rPr>
              <a:t>Date:</a:t>
            </a:r>
          </a:p>
          <a:p>
            <a:pPr marL="0" indent="0">
              <a:buNone/>
            </a:pPr>
            <a:r>
              <a:rPr lang="en-US" sz="5760" b="1" dirty="0">
                <a:solidFill>
                  <a:schemeClr val="bg1"/>
                </a:solidFill>
              </a:rPr>
              <a:t>Time:</a:t>
            </a:r>
          </a:p>
          <a:p>
            <a:pPr marL="0" indent="0">
              <a:buNone/>
            </a:pPr>
            <a:r>
              <a:rPr lang="en-US" sz="5760" b="1" dirty="0">
                <a:solidFill>
                  <a:schemeClr val="bg1"/>
                </a:solidFill>
              </a:rPr>
              <a:t>Location: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1072120" y="3253386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1072120" y="9617944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RSVP Link: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8EC1E1-7E12-D142-8930-073FD0A15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9" y="10662999"/>
            <a:ext cx="6961296" cy="250372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4FDB29B-E44A-0C45-8AE6-F2BE5027CF49}"/>
              </a:ext>
            </a:extLst>
          </p:cNvPr>
          <p:cNvSpPr/>
          <p:nvPr/>
        </p:nvSpPr>
        <p:spPr>
          <a:xfrm>
            <a:off x="18973879" y="8278612"/>
            <a:ext cx="3606500" cy="4215013"/>
          </a:xfrm>
          <a:prstGeom prst="rect">
            <a:avLst/>
          </a:prstGeom>
          <a:solidFill>
            <a:schemeClr val="tx1"/>
          </a:solidFill>
          <a:ln w="38100">
            <a:solidFill>
              <a:srgbClr val="F1B8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A58847-BFBE-0B49-8A50-402315A8F103}"/>
              </a:ext>
            </a:extLst>
          </p:cNvPr>
          <p:cNvSpPr/>
          <p:nvPr/>
        </p:nvSpPr>
        <p:spPr>
          <a:xfrm>
            <a:off x="14531737" y="8278612"/>
            <a:ext cx="3606500" cy="4215013"/>
          </a:xfrm>
          <a:prstGeom prst="rect">
            <a:avLst/>
          </a:prstGeom>
          <a:solidFill>
            <a:schemeClr val="tx1"/>
          </a:solidFill>
          <a:ln w="38100">
            <a:solidFill>
              <a:srgbClr val="F1B8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DBED9F-F8D5-2040-9AE2-5C70C69A5A02}"/>
              </a:ext>
            </a:extLst>
          </p:cNvPr>
          <p:cNvSpPr/>
          <p:nvPr/>
        </p:nvSpPr>
        <p:spPr>
          <a:xfrm>
            <a:off x="16865565" y="3360595"/>
            <a:ext cx="3606500" cy="4215013"/>
          </a:xfrm>
          <a:prstGeom prst="rect">
            <a:avLst/>
          </a:prstGeom>
          <a:solidFill>
            <a:schemeClr val="tx1"/>
          </a:solidFill>
          <a:ln w="38100">
            <a:solidFill>
              <a:srgbClr val="F1B8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B078A8-85F5-6A4D-9A7B-BA4409D2FAD8}"/>
              </a:ext>
            </a:extLst>
          </p:cNvPr>
          <p:cNvSpPr txBox="1"/>
          <p:nvPr/>
        </p:nvSpPr>
        <p:spPr>
          <a:xfrm>
            <a:off x="17448084" y="5368304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E2AF0A-9088-FE41-B98F-8BE3BF8B7105}"/>
              </a:ext>
            </a:extLst>
          </p:cNvPr>
          <p:cNvSpPr txBox="1"/>
          <p:nvPr/>
        </p:nvSpPr>
        <p:spPr>
          <a:xfrm>
            <a:off x="15114256" y="10075893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3E8B0C-C44D-624B-B264-72219F40850F}"/>
              </a:ext>
            </a:extLst>
          </p:cNvPr>
          <p:cNvSpPr txBox="1"/>
          <p:nvPr/>
        </p:nvSpPr>
        <p:spPr>
          <a:xfrm>
            <a:off x="19556398" y="10075893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>
                <a:solidFill>
                  <a:schemeClr val="bg1"/>
                </a:solidFill>
              </a:rPr>
              <a:t>Headshot</a:t>
            </a:r>
          </a:p>
        </p:txBody>
      </p:sp>
    </p:spTree>
    <p:extLst>
      <p:ext uri="{BB962C8B-B14F-4D97-AF65-F5344CB8AC3E}">
        <p14:creationId xmlns:p14="http://schemas.microsoft.com/office/powerpoint/2010/main" val="202522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883" y="4957056"/>
            <a:ext cx="23407509" cy="4109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solidFill>
                  <a:srgbClr val="F1B82D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19" y="5368303"/>
            <a:ext cx="12857121" cy="328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760" b="1" dirty="0"/>
              <a:t>Date:</a:t>
            </a:r>
          </a:p>
          <a:p>
            <a:pPr marL="0" indent="0">
              <a:buNone/>
            </a:pPr>
            <a:r>
              <a:rPr lang="en-US" sz="5760" b="1" dirty="0"/>
              <a:t>Time:</a:t>
            </a:r>
          </a:p>
          <a:p>
            <a:pPr marL="0" indent="0">
              <a:buNone/>
            </a:pPr>
            <a:r>
              <a:rPr lang="en-US" sz="5760" b="1" dirty="0"/>
              <a:t>Location: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15000478" y="3735269"/>
            <a:ext cx="7514343" cy="8546182"/>
          </a:xfrm>
          <a:prstGeom prst="rect">
            <a:avLst/>
          </a:prstGeom>
          <a:solidFill>
            <a:srgbClr val="F1B82D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B59EC6-EC88-3A44-89D8-187D6E44C64E}"/>
              </a:ext>
            </a:extLst>
          </p:cNvPr>
          <p:cNvSpPr txBox="1"/>
          <p:nvPr/>
        </p:nvSpPr>
        <p:spPr>
          <a:xfrm>
            <a:off x="16451894" y="7131197"/>
            <a:ext cx="46115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Insert Headshot Here</a:t>
            </a:r>
          </a:p>
          <a:p>
            <a:pPr algn="ctr"/>
            <a:r>
              <a:rPr lang="en-US" sz="3600" dirty="0"/>
              <a:t>(Allow box to be a border for the image)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1072120" y="3253386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solidFill>
                  <a:schemeClr val="bg1"/>
                </a:solidFill>
              </a:rPr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1072120" y="9617944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solidFill>
                  <a:schemeClr val="bg1"/>
                </a:solidFill>
              </a:rPr>
              <a:t>RSVP Link:</a:t>
            </a: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D931ECAA-7616-7A47-920D-AE23A092B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557" y="11002890"/>
            <a:ext cx="6283521" cy="195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44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883" y="4957056"/>
            <a:ext cx="23407509" cy="4109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2298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solidFill>
                  <a:srgbClr val="F1B82D"/>
                </a:solidFill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19" y="5368303"/>
            <a:ext cx="12857121" cy="328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760" b="1" dirty="0"/>
              <a:t>Date:</a:t>
            </a:r>
          </a:p>
          <a:p>
            <a:pPr marL="0" indent="0">
              <a:buNone/>
            </a:pPr>
            <a:r>
              <a:rPr lang="en-US" sz="5760" b="1" dirty="0"/>
              <a:t>Time:</a:t>
            </a:r>
          </a:p>
          <a:p>
            <a:pPr marL="0" indent="0">
              <a:buNone/>
            </a:pPr>
            <a:r>
              <a:rPr lang="en-US" sz="5760" b="1" dirty="0"/>
              <a:t>Location: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1072120" y="3253386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solidFill>
                  <a:schemeClr val="bg1"/>
                </a:solidFill>
              </a:rPr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1072120" y="9617944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solidFill>
                  <a:schemeClr val="bg1"/>
                </a:solidFill>
              </a:rPr>
              <a:t>RSVP Link:</a:t>
            </a: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D931ECAA-7616-7A47-920D-AE23A092B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557" y="11002890"/>
            <a:ext cx="6283521" cy="195937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BE89324-136D-BC4C-AA14-A49AE69B4385}"/>
              </a:ext>
            </a:extLst>
          </p:cNvPr>
          <p:cNvSpPr/>
          <p:nvPr/>
        </p:nvSpPr>
        <p:spPr>
          <a:xfrm>
            <a:off x="17509355" y="4255435"/>
            <a:ext cx="5138292" cy="551272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EED156-F3E8-304B-833E-9FEAD02EB934}"/>
              </a:ext>
            </a:extLst>
          </p:cNvPr>
          <p:cNvSpPr/>
          <p:nvPr/>
        </p:nvSpPr>
        <p:spPr>
          <a:xfrm>
            <a:off x="11740467" y="4255433"/>
            <a:ext cx="5138292" cy="551272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B6B25-ED26-AE4A-A2D7-126E73612F0F}"/>
              </a:ext>
            </a:extLst>
          </p:cNvPr>
          <p:cNvSpPr txBox="1"/>
          <p:nvPr/>
        </p:nvSpPr>
        <p:spPr>
          <a:xfrm>
            <a:off x="13088881" y="6701568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/>
              <a:t>Headshot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705EFE-8566-9647-B26E-4CEEF119D3D1}"/>
              </a:ext>
            </a:extLst>
          </p:cNvPr>
          <p:cNvSpPr txBox="1"/>
          <p:nvPr/>
        </p:nvSpPr>
        <p:spPr>
          <a:xfrm>
            <a:off x="18857768" y="6701568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/>
              <a:t>Headshot</a:t>
            </a:r>
          </a:p>
        </p:txBody>
      </p:sp>
    </p:spTree>
    <p:extLst>
      <p:ext uri="{BB962C8B-B14F-4D97-AF65-F5344CB8AC3E}">
        <p14:creationId xmlns:p14="http://schemas.microsoft.com/office/powerpoint/2010/main" val="343761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882" y="4957056"/>
            <a:ext cx="23407511" cy="4109483"/>
          </a:xfrm>
          <a:prstGeom prst="rect">
            <a:avLst/>
          </a:prstGeom>
          <a:solidFill>
            <a:schemeClr val="accent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19" y="5368303"/>
            <a:ext cx="12857121" cy="328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760" b="1" dirty="0"/>
              <a:t>Date:</a:t>
            </a:r>
          </a:p>
          <a:p>
            <a:pPr marL="0" indent="0">
              <a:buNone/>
            </a:pPr>
            <a:r>
              <a:rPr lang="en-US" sz="5760" b="1" dirty="0"/>
              <a:t>Time:</a:t>
            </a:r>
          </a:p>
          <a:p>
            <a:pPr marL="0" indent="0">
              <a:buNone/>
            </a:pPr>
            <a:r>
              <a:rPr lang="en-US" sz="5760" b="1" dirty="0"/>
              <a:t>Location: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507E8D-FD01-E24C-892E-DE94660DE56B}"/>
              </a:ext>
            </a:extLst>
          </p:cNvPr>
          <p:cNvSpPr/>
          <p:nvPr/>
        </p:nvSpPr>
        <p:spPr>
          <a:xfrm>
            <a:off x="15000478" y="3735269"/>
            <a:ext cx="7514343" cy="8546182"/>
          </a:xfrm>
          <a:prstGeom prst="rect">
            <a:avLst/>
          </a:prstGeom>
          <a:solidFill>
            <a:schemeClr val="tx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1072120" y="3253386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1072120" y="9617944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RSVP Link: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8EC1E1-7E12-D142-8930-073FD0A15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9" y="10662999"/>
            <a:ext cx="6961296" cy="250372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FD2D934-1D3B-0749-8AE9-894841E5DF55}"/>
              </a:ext>
            </a:extLst>
          </p:cNvPr>
          <p:cNvSpPr txBox="1"/>
          <p:nvPr/>
        </p:nvSpPr>
        <p:spPr>
          <a:xfrm>
            <a:off x="16451894" y="7131197"/>
            <a:ext cx="46115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Insert Headshot Here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(Allow box to be a border for the image)</a:t>
            </a:r>
          </a:p>
        </p:txBody>
      </p:sp>
    </p:spTree>
    <p:extLst>
      <p:ext uri="{BB962C8B-B14F-4D97-AF65-F5344CB8AC3E}">
        <p14:creationId xmlns:p14="http://schemas.microsoft.com/office/powerpoint/2010/main" val="394017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9B22A6-AD31-4E46-B316-23BB3F5A37AB}"/>
              </a:ext>
            </a:extLst>
          </p:cNvPr>
          <p:cNvSpPr/>
          <p:nvPr/>
        </p:nvSpPr>
        <p:spPr>
          <a:xfrm>
            <a:off x="882" y="4957056"/>
            <a:ext cx="23407511" cy="4109483"/>
          </a:xfrm>
          <a:prstGeom prst="rect">
            <a:avLst/>
          </a:prstGeom>
          <a:solidFill>
            <a:schemeClr val="accent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079829-4881-7A4A-A345-26C4DDCE98BD}"/>
              </a:ext>
            </a:extLst>
          </p:cNvPr>
          <p:cNvSpPr txBox="1"/>
          <p:nvPr/>
        </p:nvSpPr>
        <p:spPr>
          <a:xfrm>
            <a:off x="883" y="448983"/>
            <a:ext cx="23407509" cy="23081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399" b="1" dirty="0">
                <a:latin typeface="Impact" panose="020B0806030902050204" pitchFamily="34" charset="0"/>
                <a:ea typeface="Meiryo UI" panose="020B0604030504040204" pitchFamily="34" charset="-128"/>
                <a:cs typeface="Segoe UI" panose="020B0502040204020203" pitchFamily="34" charset="0"/>
              </a:rPr>
              <a:t>Name of Event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61CCF91-109B-0642-B2D9-09AAF7813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2119" y="5368303"/>
            <a:ext cx="12857121" cy="3286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760" b="1" dirty="0"/>
              <a:t>Date:</a:t>
            </a:r>
          </a:p>
          <a:p>
            <a:pPr marL="0" indent="0">
              <a:buNone/>
            </a:pPr>
            <a:r>
              <a:rPr lang="en-US" sz="5760" b="1" dirty="0"/>
              <a:t>Time:</a:t>
            </a:r>
          </a:p>
          <a:p>
            <a:pPr marL="0" indent="0">
              <a:buNone/>
            </a:pPr>
            <a:r>
              <a:rPr lang="en-US" sz="5760" b="1" dirty="0"/>
              <a:t>Location: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76E43E-A828-9544-AC45-3AE2F61120CA}"/>
              </a:ext>
            </a:extLst>
          </p:cNvPr>
          <p:cNvSpPr txBox="1"/>
          <p:nvPr/>
        </p:nvSpPr>
        <p:spPr>
          <a:xfrm>
            <a:off x="1072120" y="3253386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Description of event: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61F968-3E2D-5142-A626-BBB275097122}"/>
              </a:ext>
            </a:extLst>
          </p:cNvPr>
          <p:cNvSpPr txBox="1"/>
          <p:nvPr/>
        </p:nvSpPr>
        <p:spPr>
          <a:xfrm>
            <a:off x="1072120" y="9617944"/>
            <a:ext cx="13692762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/>
              <a:t>RSVP Link: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98EC1E1-7E12-D142-8930-073FD0A15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9" y="10662999"/>
            <a:ext cx="6961296" cy="250372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25173C0-F72A-6848-8497-35D1EAAB4649}"/>
              </a:ext>
            </a:extLst>
          </p:cNvPr>
          <p:cNvSpPr/>
          <p:nvPr/>
        </p:nvSpPr>
        <p:spPr>
          <a:xfrm>
            <a:off x="15000478" y="3702741"/>
            <a:ext cx="3563792" cy="4108018"/>
          </a:xfrm>
          <a:prstGeom prst="rect">
            <a:avLst/>
          </a:prstGeom>
          <a:solidFill>
            <a:schemeClr val="tx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6C50FC-55AC-3E4C-BDF3-6EA77E2954A7}"/>
              </a:ext>
            </a:extLst>
          </p:cNvPr>
          <p:cNvSpPr/>
          <p:nvPr/>
        </p:nvSpPr>
        <p:spPr>
          <a:xfrm>
            <a:off x="15000476" y="8171886"/>
            <a:ext cx="3563792" cy="4108018"/>
          </a:xfrm>
          <a:prstGeom prst="rect">
            <a:avLst/>
          </a:prstGeom>
          <a:solidFill>
            <a:schemeClr val="tx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6971C8-2258-0E47-B881-43D56F56A7EB}"/>
              </a:ext>
            </a:extLst>
          </p:cNvPr>
          <p:cNvSpPr/>
          <p:nvPr/>
        </p:nvSpPr>
        <p:spPr>
          <a:xfrm>
            <a:off x="18951964" y="3687403"/>
            <a:ext cx="3563792" cy="4108018"/>
          </a:xfrm>
          <a:prstGeom prst="rect">
            <a:avLst/>
          </a:prstGeom>
          <a:solidFill>
            <a:schemeClr val="tx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5E64D9-2C0A-CC40-97CF-B2D45F51070F}"/>
              </a:ext>
            </a:extLst>
          </p:cNvPr>
          <p:cNvSpPr/>
          <p:nvPr/>
        </p:nvSpPr>
        <p:spPr>
          <a:xfrm>
            <a:off x="18916265" y="8171886"/>
            <a:ext cx="3563792" cy="4108018"/>
          </a:xfrm>
          <a:prstGeom prst="rect">
            <a:avLst/>
          </a:prstGeom>
          <a:solidFill>
            <a:schemeClr val="tx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35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0C5B79-C1C3-A14F-80A9-D5B9887D5310}"/>
              </a:ext>
            </a:extLst>
          </p:cNvPr>
          <p:cNvSpPr txBox="1"/>
          <p:nvPr/>
        </p:nvSpPr>
        <p:spPr>
          <a:xfrm>
            <a:off x="15561639" y="5446526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A738CC-09E2-F347-84ED-A4E5BEA776E3}"/>
              </a:ext>
            </a:extLst>
          </p:cNvPr>
          <p:cNvSpPr txBox="1"/>
          <p:nvPr/>
        </p:nvSpPr>
        <p:spPr>
          <a:xfrm>
            <a:off x="15561639" y="9990287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EB9EAD-FCE0-B640-B207-A4B986FE6E5D}"/>
              </a:ext>
            </a:extLst>
          </p:cNvPr>
          <p:cNvSpPr txBox="1"/>
          <p:nvPr/>
        </p:nvSpPr>
        <p:spPr>
          <a:xfrm>
            <a:off x="19513127" y="5374395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>
                <a:solidFill>
                  <a:schemeClr val="bg1"/>
                </a:solidFill>
              </a:rPr>
              <a:t>Headshot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7EDA9-D4C3-9D44-9611-8A87AD77F257}"/>
              </a:ext>
            </a:extLst>
          </p:cNvPr>
          <p:cNvSpPr txBox="1"/>
          <p:nvPr/>
        </p:nvSpPr>
        <p:spPr>
          <a:xfrm>
            <a:off x="19477428" y="10042552"/>
            <a:ext cx="244146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>
                <a:solidFill>
                  <a:schemeClr val="bg1"/>
                </a:solidFill>
              </a:rPr>
              <a:t>Headshot</a:t>
            </a:r>
          </a:p>
        </p:txBody>
      </p:sp>
    </p:spTree>
    <p:extLst>
      <p:ext uri="{BB962C8B-B14F-4D97-AF65-F5344CB8AC3E}">
        <p14:creationId xmlns:p14="http://schemas.microsoft.com/office/powerpoint/2010/main" val="3760245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CA6B64AC52B54998051E49E68B6DF5" ma:contentTypeVersion="4" ma:contentTypeDescription="Create a new document." ma:contentTypeScope="" ma:versionID="6afe8a44b84b6f399bc134d1cb776532">
  <xsd:schema xmlns:xsd="http://www.w3.org/2001/XMLSchema" xmlns:xs="http://www.w3.org/2001/XMLSchema" xmlns:p="http://schemas.microsoft.com/office/2006/metadata/properties" xmlns:ns2="e8273be0-c646-414d-b385-83a460265cde" targetNamespace="http://schemas.microsoft.com/office/2006/metadata/properties" ma:root="true" ma:fieldsID="53b2f9ab532a55eca378d93330a7be80" ns2:_="">
    <xsd:import namespace="e8273be0-c646-414d-b385-83a460265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73be0-c646-414d-b385-83a460265c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B489E8-320B-4581-8223-D0F00EE106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891F96-1B62-45FA-993A-644E86B80F0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7FE6EB4-4373-4724-97D0-1717A1227E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273be0-c646-414d-b385-83a460265c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2301</TotalTime>
  <Words>246</Words>
  <Application>Microsoft Macintosh PowerPoint</Application>
  <PresentationFormat>Custom</PresentationFormat>
  <Paragraphs>81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Xu, Xianchen (MU-Student)</dc:creator>
  <cp:lastModifiedBy>Roman, Karissa</cp:lastModifiedBy>
  <cp:revision>49</cp:revision>
  <dcterms:created xsi:type="dcterms:W3CDTF">2021-09-22T03:48:11Z</dcterms:created>
  <dcterms:modified xsi:type="dcterms:W3CDTF">2022-03-22T19:35:15Z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0x01010037CA6B64AC52B54998051E49E68B6DF5</vt:lpwstr>
  </property>
</Properties>
</file>