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14"/>
  </p:notesMasterIdLst>
  <p:sldIdLst>
    <p:sldId id="277" r:id="rId5"/>
    <p:sldId id="271" r:id="rId6"/>
    <p:sldId id="276" r:id="rId7"/>
    <p:sldId id="269" r:id="rId8"/>
    <p:sldId id="275" r:id="rId9"/>
    <p:sldId id="272" r:id="rId10"/>
    <p:sldId id="274" r:id="rId11"/>
    <p:sldId id="270" r:id="rId12"/>
    <p:sldId id="273" r:id="rId13"/>
  </p:sldIdLst>
  <p:sldSz cx="5851525" cy="3117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B8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71"/>
    <p:restoredTop sz="86834"/>
  </p:normalViewPr>
  <p:slideViewPr>
    <p:cSldViewPr snapToGrid="0" snapToObjects="1">
      <p:cViewPr varScale="1">
        <p:scale>
          <a:sx n="201" d="100"/>
          <a:sy n="201" d="100"/>
        </p:scale>
        <p:origin x="184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BA4A3-5D5B-B147-AB09-0CFB6460A21C}" type="datetimeFigureOut">
              <a:rPr lang="en-US" smtClean="0"/>
              <a:t>3/22/22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33400" y="1143000"/>
            <a:ext cx="57912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5B7D1D-CDFD-D645-8AAD-C3E818BC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23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0485" rtl="0" eaLnBrk="1" latinLnBrk="0" hangingPunct="1">
      <a:defRPr sz="565" kern="1200">
        <a:solidFill>
          <a:schemeClr val="tx1"/>
        </a:solidFill>
        <a:latin typeface="+mn-lt"/>
        <a:ea typeface="+mn-ea"/>
        <a:cs typeface="+mn-cs"/>
      </a:defRPr>
    </a:lvl1pPr>
    <a:lvl2pPr marL="215242" algn="l" defTabSz="430485" rtl="0" eaLnBrk="1" latinLnBrk="0" hangingPunct="1">
      <a:defRPr sz="565" kern="1200">
        <a:solidFill>
          <a:schemeClr val="tx1"/>
        </a:solidFill>
        <a:latin typeface="+mn-lt"/>
        <a:ea typeface="+mn-ea"/>
        <a:cs typeface="+mn-cs"/>
      </a:defRPr>
    </a:lvl2pPr>
    <a:lvl3pPr marL="430485" algn="l" defTabSz="430485" rtl="0" eaLnBrk="1" latinLnBrk="0" hangingPunct="1">
      <a:defRPr sz="565" kern="1200">
        <a:solidFill>
          <a:schemeClr val="tx1"/>
        </a:solidFill>
        <a:latin typeface="+mn-lt"/>
        <a:ea typeface="+mn-ea"/>
        <a:cs typeface="+mn-cs"/>
      </a:defRPr>
    </a:lvl3pPr>
    <a:lvl4pPr marL="645727" algn="l" defTabSz="430485" rtl="0" eaLnBrk="1" latinLnBrk="0" hangingPunct="1">
      <a:defRPr sz="565" kern="1200">
        <a:solidFill>
          <a:schemeClr val="tx1"/>
        </a:solidFill>
        <a:latin typeface="+mn-lt"/>
        <a:ea typeface="+mn-ea"/>
        <a:cs typeface="+mn-cs"/>
      </a:defRPr>
    </a:lvl4pPr>
    <a:lvl5pPr marL="860970" algn="l" defTabSz="430485" rtl="0" eaLnBrk="1" latinLnBrk="0" hangingPunct="1">
      <a:defRPr sz="565" kern="1200">
        <a:solidFill>
          <a:schemeClr val="tx1"/>
        </a:solidFill>
        <a:latin typeface="+mn-lt"/>
        <a:ea typeface="+mn-ea"/>
        <a:cs typeface="+mn-cs"/>
      </a:defRPr>
    </a:lvl5pPr>
    <a:lvl6pPr marL="1076212" algn="l" defTabSz="430485" rtl="0" eaLnBrk="1" latinLnBrk="0" hangingPunct="1">
      <a:defRPr sz="565" kern="1200">
        <a:solidFill>
          <a:schemeClr val="tx1"/>
        </a:solidFill>
        <a:latin typeface="+mn-lt"/>
        <a:ea typeface="+mn-ea"/>
        <a:cs typeface="+mn-cs"/>
      </a:defRPr>
    </a:lvl6pPr>
    <a:lvl7pPr marL="1291455" algn="l" defTabSz="430485" rtl="0" eaLnBrk="1" latinLnBrk="0" hangingPunct="1">
      <a:defRPr sz="565" kern="1200">
        <a:solidFill>
          <a:schemeClr val="tx1"/>
        </a:solidFill>
        <a:latin typeface="+mn-lt"/>
        <a:ea typeface="+mn-ea"/>
        <a:cs typeface="+mn-cs"/>
      </a:defRPr>
    </a:lvl7pPr>
    <a:lvl8pPr marL="1506697" algn="l" defTabSz="430485" rtl="0" eaLnBrk="1" latinLnBrk="0" hangingPunct="1">
      <a:defRPr sz="565" kern="1200">
        <a:solidFill>
          <a:schemeClr val="tx1"/>
        </a:solidFill>
        <a:latin typeface="+mn-lt"/>
        <a:ea typeface="+mn-ea"/>
        <a:cs typeface="+mn-cs"/>
      </a:defRPr>
    </a:lvl8pPr>
    <a:lvl9pPr marL="1721940" algn="l" defTabSz="430485" rtl="0" eaLnBrk="1" latinLnBrk="0" hangingPunct="1">
      <a:defRPr sz="56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</a:t>
            </a:r>
            <a:r>
              <a:rPr lang="en-US"/>
              <a:t>AN EXAMPLE FOR YOU TO REFERENCE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B7D1D-CDFD-D645-8AAD-C3E818BC4A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1561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5B7D1D-CDFD-D645-8AAD-C3E818BC4A0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177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5B7D1D-CDFD-D645-8AAD-C3E818BC4A0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13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400" y="1143000"/>
            <a:ext cx="57912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5B7D1D-CDFD-D645-8AAD-C3E818BC4A0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1702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400" y="1143000"/>
            <a:ext cx="57912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5B7D1D-CDFD-D645-8AAD-C3E818BC4A0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85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441" y="510259"/>
            <a:ext cx="4388644" cy="1085474"/>
          </a:xfrm>
        </p:spPr>
        <p:txBody>
          <a:bodyPr anchor="b"/>
          <a:lstStyle>
            <a:lvl1pPr algn="ctr">
              <a:defRPr sz="27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441" y="1637593"/>
            <a:ext cx="4388644" cy="752758"/>
          </a:xfrm>
        </p:spPr>
        <p:txBody>
          <a:bodyPr/>
          <a:lstStyle>
            <a:lvl1pPr marL="0" indent="0" algn="ctr">
              <a:buNone/>
              <a:defRPr sz="1091"/>
            </a:lvl1pPr>
            <a:lvl2pPr marL="207843" indent="0" algn="ctr">
              <a:buNone/>
              <a:defRPr sz="909"/>
            </a:lvl2pPr>
            <a:lvl3pPr marL="415686" indent="0" algn="ctr">
              <a:buNone/>
              <a:defRPr sz="818"/>
            </a:lvl3pPr>
            <a:lvl4pPr marL="623529" indent="0" algn="ctr">
              <a:buNone/>
              <a:defRPr sz="727"/>
            </a:lvl4pPr>
            <a:lvl5pPr marL="831372" indent="0" algn="ctr">
              <a:buNone/>
              <a:defRPr sz="727"/>
            </a:lvl5pPr>
            <a:lvl6pPr marL="1039216" indent="0" algn="ctr">
              <a:buNone/>
              <a:defRPr sz="727"/>
            </a:lvl6pPr>
            <a:lvl7pPr marL="1247059" indent="0" algn="ctr">
              <a:buNone/>
              <a:defRPr sz="727"/>
            </a:lvl7pPr>
            <a:lvl8pPr marL="1454902" indent="0" algn="ctr">
              <a:buNone/>
              <a:defRPr sz="727"/>
            </a:lvl8pPr>
            <a:lvl9pPr marL="1662745" indent="0" algn="ctr">
              <a:buNone/>
              <a:defRPr sz="72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865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737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87498" y="165997"/>
            <a:ext cx="1261735" cy="26422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2292" y="165997"/>
            <a:ext cx="3712061" cy="26422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536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977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245" y="777298"/>
            <a:ext cx="5046940" cy="1296939"/>
          </a:xfrm>
        </p:spPr>
        <p:txBody>
          <a:bodyPr anchor="b"/>
          <a:lstStyle>
            <a:lvl1pPr>
              <a:defRPr sz="27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9245" y="2086506"/>
            <a:ext cx="5046940" cy="682029"/>
          </a:xfrm>
        </p:spPr>
        <p:txBody>
          <a:bodyPr/>
          <a:lstStyle>
            <a:lvl1pPr marL="0" indent="0">
              <a:buNone/>
              <a:defRPr sz="1091">
                <a:solidFill>
                  <a:schemeClr val="tx1">
                    <a:tint val="75000"/>
                  </a:schemeClr>
                </a:solidFill>
              </a:defRPr>
            </a:lvl1pPr>
            <a:lvl2pPr marL="207843" indent="0">
              <a:buNone/>
              <a:defRPr sz="909">
                <a:solidFill>
                  <a:schemeClr val="tx1">
                    <a:tint val="75000"/>
                  </a:schemeClr>
                </a:solidFill>
              </a:defRPr>
            </a:lvl2pPr>
            <a:lvl3pPr marL="415686" indent="0">
              <a:buNone/>
              <a:defRPr sz="818">
                <a:solidFill>
                  <a:schemeClr val="tx1">
                    <a:tint val="75000"/>
                  </a:schemeClr>
                </a:solidFill>
              </a:defRPr>
            </a:lvl3pPr>
            <a:lvl4pPr marL="623529" indent="0">
              <a:buNone/>
              <a:defRPr sz="727">
                <a:solidFill>
                  <a:schemeClr val="tx1">
                    <a:tint val="75000"/>
                  </a:schemeClr>
                </a:solidFill>
              </a:defRPr>
            </a:lvl4pPr>
            <a:lvl5pPr marL="831372" indent="0">
              <a:buNone/>
              <a:defRPr sz="727">
                <a:solidFill>
                  <a:schemeClr val="tx1">
                    <a:tint val="75000"/>
                  </a:schemeClr>
                </a:solidFill>
              </a:defRPr>
            </a:lvl5pPr>
            <a:lvl6pPr marL="1039216" indent="0">
              <a:buNone/>
              <a:defRPr sz="727">
                <a:solidFill>
                  <a:schemeClr val="tx1">
                    <a:tint val="75000"/>
                  </a:schemeClr>
                </a:solidFill>
              </a:defRPr>
            </a:lvl6pPr>
            <a:lvl7pPr marL="1247059" indent="0">
              <a:buNone/>
              <a:defRPr sz="727">
                <a:solidFill>
                  <a:schemeClr val="tx1">
                    <a:tint val="75000"/>
                  </a:schemeClr>
                </a:solidFill>
              </a:defRPr>
            </a:lvl7pPr>
            <a:lvl8pPr marL="1454902" indent="0">
              <a:buNone/>
              <a:defRPr sz="727">
                <a:solidFill>
                  <a:schemeClr val="tx1">
                    <a:tint val="75000"/>
                  </a:schemeClr>
                </a:solidFill>
              </a:defRPr>
            </a:lvl8pPr>
            <a:lvl9pPr marL="1662745" indent="0">
              <a:buNone/>
              <a:defRPr sz="7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430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2292" y="829983"/>
            <a:ext cx="2486898" cy="1978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2335" y="829983"/>
            <a:ext cx="2486898" cy="1978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934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055" y="165997"/>
            <a:ext cx="5046940" cy="6026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055" y="764306"/>
            <a:ext cx="2475469" cy="374575"/>
          </a:xfrm>
        </p:spPr>
        <p:txBody>
          <a:bodyPr anchor="b"/>
          <a:lstStyle>
            <a:lvl1pPr marL="0" indent="0">
              <a:buNone/>
              <a:defRPr sz="1091" b="1"/>
            </a:lvl1pPr>
            <a:lvl2pPr marL="207843" indent="0">
              <a:buNone/>
              <a:defRPr sz="909" b="1"/>
            </a:lvl2pPr>
            <a:lvl3pPr marL="415686" indent="0">
              <a:buNone/>
              <a:defRPr sz="818" b="1"/>
            </a:lvl3pPr>
            <a:lvl4pPr marL="623529" indent="0">
              <a:buNone/>
              <a:defRPr sz="727" b="1"/>
            </a:lvl4pPr>
            <a:lvl5pPr marL="831372" indent="0">
              <a:buNone/>
              <a:defRPr sz="727" b="1"/>
            </a:lvl5pPr>
            <a:lvl6pPr marL="1039216" indent="0">
              <a:buNone/>
              <a:defRPr sz="727" b="1"/>
            </a:lvl6pPr>
            <a:lvl7pPr marL="1247059" indent="0">
              <a:buNone/>
              <a:defRPr sz="727" b="1"/>
            </a:lvl7pPr>
            <a:lvl8pPr marL="1454902" indent="0">
              <a:buNone/>
              <a:defRPr sz="727" b="1"/>
            </a:lvl8pPr>
            <a:lvl9pPr marL="1662745" indent="0">
              <a:buNone/>
              <a:defRPr sz="72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055" y="1138881"/>
            <a:ext cx="2475469" cy="1675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62335" y="764306"/>
            <a:ext cx="2487660" cy="374575"/>
          </a:xfrm>
        </p:spPr>
        <p:txBody>
          <a:bodyPr anchor="b"/>
          <a:lstStyle>
            <a:lvl1pPr marL="0" indent="0">
              <a:buNone/>
              <a:defRPr sz="1091" b="1"/>
            </a:lvl1pPr>
            <a:lvl2pPr marL="207843" indent="0">
              <a:buNone/>
              <a:defRPr sz="909" b="1"/>
            </a:lvl2pPr>
            <a:lvl3pPr marL="415686" indent="0">
              <a:buNone/>
              <a:defRPr sz="818" b="1"/>
            </a:lvl3pPr>
            <a:lvl4pPr marL="623529" indent="0">
              <a:buNone/>
              <a:defRPr sz="727" b="1"/>
            </a:lvl4pPr>
            <a:lvl5pPr marL="831372" indent="0">
              <a:buNone/>
              <a:defRPr sz="727" b="1"/>
            </a:lvl5pPr>
            <a:lvl6pPr marL="1039216" indent="0">
              <a:buNone/>
              <a:defRPr sz="727" b="1"/>
            </a:lvl6pPr>
            <a:lvl7pPr marL="1247059" indent="0">
              <a:buNone/>
              <a:defRPr sz="727" b="1"/>
            </a:lvl7pPr>
            <a:lvl8pPr marL="1454902" indent="0">
              <a:buNone/>
              <a:defRPr sz="727" b="1"/>
            </a:lvl8pPr>
            <a:lvl9pPr marL="1662745" indent="0">
              <a:buNone/>
              <a:defRPr sz="72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62335" y="1138881"/>
            <a:ext cx="2487660" cy="1675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898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00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247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055" y="207857"/>
            <a:ext cx="1887269" cy="727498"/>
          </a:xfrm>
        </p:spPr>
        <p:txBody>
          <a:bodyPr anchor="b"/>
          <a:lstStyle>
            <a:lvl1pPr>
              <a:defRPr sz="145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7660" y="448913"/>
            <a:ext cx="2962335" cy="2215694"/>
          </a:xfrm>
        </p:spPr>
        <p:txBody>
          <a:bodyPr/>
          <a:lstStyle>
            <a:lvl1pPr>
              <a:defRPr sz="1455"/>
            </a:lvl1pPr>
            <a:lvl2pPr>
              <a:defRPr sz="1273"/>
            </a:lvl2pPr>
            <a:lvl3pPr>
              <a:defRPr sz="1091"/>
            </a:lvl3pPr>
            <a:lvl4pPr>
              <a:defRPr sz="909"/>
            </a:lvl4pPr>
            <a:lvl5pPr>
              <a:defRPr sz="909"/>
            </a:lvl5pPr>
            <a:lvl6pPr>
              <a:defRPr sz="909"/>
            </a:lvl6pPr>
            <a:lvl7pPr>
              <a:defRPr sz="909"/>
            </a:lvl7pPr>
            <a:lvl8pPr>
              <a:defRPr sz="909"/>
            </a:lvl8pPr>
            <a:lvl9pPr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055" y="935355"/>
            <a:ext cx="1887269" cy="1732861"/>
          </a:xfrm>
        </p:spPr>
        <p:txBody>
          <a:bodyPr/>
          <a:lstStyle>
            <a:lvl1pPr marL="0" indent="0">
              <a:buNone/>
              <a:defRPr sz="727"/>
            </a:lvl1pPr>
            <a:lvl2pPr marL="207843" indent="0">
              <a:buNone/>
              <a:defRPr sz="636"/>
            </a:lvl2pPr>
            <a:lvl3pPr marL="415686" indent="0">
              <a:buNone/>
              <a:defRPr sz="546"/>
            </a:lvl3pPr>
            <a:lvl4pPr marL="623529" indent="0">
              <a:buNone/>
              <a:defRPr sz="455"/>
            </a:lvl4pPr>
            <a:lvl5pPr marL="831372" indent="0">
              <a:buNone/>
              <a:defRPr sz="455"/>
            </a:lvl5pPr>
            <a:lvl6pPr marL="1039216" indent="0">
              <a:buNone/>
              <a:defRPr sz="455"/>
            </a:lvl6pPr>
            <a:lvl7pPr marL="1247059" indent="0">
              <a:buNone/>
              <a:defRPr sz="455"/>
            </a:lvl7pPr>
            <a:lvl8pPr marL="1454902" indent="0">
              <a:buNone/>
              <a:defRPr sz="455"/>
            </a:lvl8pPr>
            <a:lvl9pPr marL="1662745" indent="0">
              <a:buNone/>
              <a:defRPr sz="45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46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055" y="207857"/>
            <a:ext cx="1887269" cy="727498"/>
          </a:xfrm>
        </p:spPr>
        <p:txBody>
          <a:bodyPr anchor="b"/>
          <a:lstStyle>
            <a:lvl1pPr>
              <a:defRPr sz="145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87660" y="448913"/>
            <a:ext cx="2962335" cy="2215694"/>
          </a:xfrm>
        </p:spPr>
        <p:txBody>
          <a:bodyPr anchor="t"/>
          <a:lstStyle>
            <a:lvl1pPr marL="0" indent="0">
              <a:buNone/>
              <a:defRPr sz="1455"/>
            </a:lvl1pPr>
            <a:lvl2pPr marL="207843" indent="0">
              <a:buNone/>
              <a:defRPr sz="1273"/>
            </a:lvl2pPr>
            <a:lvl3pPr marL="415686" indent="0">
              <a:buNone/>
              <a:defRPr sz="1091"/>
            </a:lvl3pPr>
            <a:lvl4pPr marL="623529" indent="0">
              <a:buNone/>
              <a:defRPr sz="909"/>
            </a:lvl4pPr>
            <a:lvl5pPr marL="831372" indent="0">
              <a:buNone/>
              <a:defRPr sz="909"/>
            </a:lvl5pPr>
            <a:lvl6pPr marL="1039216" indent="0">
              <a:buNone/>
              <a:defRPr sz="909"/>
            </a:lvl6pPr>
            <a:lvl7pPr marL="1247059" indent="0">
              <a:buNone/>
              <a:defRPr sz="909"/>
            </a:lvl7pPr>
            <a:lvl8pPr marL="1454902" indent="0">
              <a:buNone/>
              <a:defRPr sz="909"/>
            </a:lvl8pPr>
            <a:lvl9pPr marL="1662745" indent="0">
              <a:buNone/>
              <a:defRPr sz="90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055" y="935355"/>
            <a:ext cx="1887269" cy="1732861"/>
          </a:xfrm>
        </p:spPr>
        <p:txBody>
          <a:bodyPr/>
          <a:lstStyle>
            <a:lvl1pPr marL="0" indent="0">
              <a:buNone/>
              <a:defRPr sz="727"/>
            </a:lvl1pPr>
            <a:lvl2pPr marL="207843" indent="0">
              <a:buNone/>
              <a:defRPr sz="636"/>
            </a:lvl2pPr>
            <a:lvl3pPr marL="415686" indent="0">
              <a:buNone/>
              <a:defRPr sz="546"/>
            </a:lvl3pPr>
            <a:lvl4pPr marL="623529" indent="0">
              <a:buNone/>
              <a:defRPr sz="455"/>
            </a:lvl4pPr>
            <a:lvl5pPr marL="831372" indent="0">
              <a:buNone/>
              <a:defRPr sz="455"/>
            </a:lvl5pPr>
            <a:lvl6pPr marL="1039216" indent="0">
              <a:buNone/>
              <a:defRPr sz="455"/>
            </a:lvl6pPr>
            <a:lvl7pPr marL="1247059" indent="0">
              <a:buNone/>
              <a:defRPr sz="455"/>
            </a:lvl7pPr>
            <a:lvl8pPr marL="1454902" indent="0">
              <a:buNone/>
              <a:defRPr sz="455"/>
            </a:lvl8pPr>
            <a:lvl9pPr marL="1662745" indent="0">
              <a:buNone/>
              <a:defRPr sz="45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19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2293" y="165997"/>
            <a:ext cx="5046940" cy="602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293" y="829983"/>
            <a:ext cx="5046940" cy="19782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2292" y="2889785"/>
            <a:ext cx="1316593" cy="1659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8318" y="2889785"/>
            <a:ext cx="1974890" cy="1659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32640" y="2889785"/>
            <a:ext cx="1316593" cy="1659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424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15686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3922" indent="-103922" algn="l" defTabSz="415686" rtl="0" eaLnBrk="1" latinLnBrk="0" hangingPunct="1">
        <a:lnSpc>
          <a:spcPct val="90000"/>
        </a:lnSpc>
        <a:spcBef>
          <a:spcPts val="455"/>
        </a:spcBef>
        <a:buFont typeface="Arial" panose="020B0604020202020204" pitchFamily="34" charset="0"/>
        <a:buChar char="•"/>
        <a:defRPr sz="1273" kern="1200">
          <a:solidFill>
            <a:schemeClr val="tx1"/>
          </a:solidFill>
          <a:latin typeface="+mn-lt"/>
          <a:ea typeface="+mn-ea"/>
          <a:cs typeface="+mn-cs"/>
        </a:defRPr>
      </a:lvl1pPr>
      <a:lvl2pPr marL="311765" indent="-103922" algn="l" defTabSz="415686" rtl="0" eaLnBrk="1" latinLnBrk="0" hangingPunct="1">
        <a:lnSpc>
          <a:spcPct val="90000"/>
        </a:lnSpc>
        <a:spcBef>
          <a:spcPts val="227"/>
        </a:spcBef>
        <a:buFont typeface="Arial" panose="020B0604020202020204" pitchFamily="34" charset="0"/>
        <a:buChar char="•"/>
        <a:defRPr sz="1091" kern="1200">
          <a:solidFill>
            <a:schemeClr val="tx1"/>
          </a:solidFill>
          <a:latin typeface="+mn-lt"/>
          <a:ea typeface="+mn-ea"/>
          <a:cs typeface="+mn-cs"/>
        </a:defRPr>
      </a:lvl2pPr>
      <a:lvl3pPr marL="519608" indent="-103922" algn="l" defTabSz="415686" rtl="0" eaLnBrk="1" latinLnBrk="0" hangingPunct="1">
        <a:lnSpc>
          <a:spcPct val="90000"/>
        </a:lnSpc>
        <a:spcBef>
          <a:spcPts val="227"/>
        </a:spcBef>
        <a:buFont typeface="Arial" panose="020B0604020202020204" pitchFamily="34" charset="0"/>
        <a:buChar char="•"/>
        <a:defRPr sz="909" kern="1200">
          <a:solidFill>
            <a:schemeClr val="tx1"/>
          </a:solidFill>
          <a:latin typeface="+mn-lt"/>
          <a:ea typeface="+mn-ea"/>
          <a:cs typeface="+mn-cs"/>
        </a:defRPr>
      </a:lvl3pPr>
      <a:lvl4pPr marL="727451" indent="-103922" algn="l" defTabSz="415686" rtl="0" eaLnBrk="1" latinLnBrk="0" hangingPunct="1">
        <a:lnSpc>
          <a:spcPct val="90000"/>
        </a:lnSpc>
        <a:spcBef>
          <a:spcPts val="227"/>
        </a:spcBef>
        <a:buFont typeface="Arial" panose="020B0604020202020204" pitchFamily="34" charset="0"/>
        <a:buChar char="•"/>
        <a:defRPr sz="818" kern="1200">
          <a:solidFill>
            <a:schemeClr val="tx1"/>
          </a:solidFill>
          <a:latin typeface="+mn-lt"/>
          <a:ea typeface="+mn-ea"/>
          <a:cs typeface="+mn-cs"/>
        </a:defRPr>
      </a:lvl4pPr>
      <a:lvl5pPr marL="935294" indent="-103922" algn="l" defTabSz="415686" rtl="0" eaLnBrk="1" latinLnBrk="0" hangingPunct="1">
        <a:lnSpc>
          <a:spcPct val="90000"/>
        </a:lnSpc>
        <a:spcBef>
          <a:spcPts val="227"/>
        </a:spcBef>
        <a:buFont typeface="Arial" panose="020B0604020202020204" pitchFamily="34" charset="0"/>
        <a:buChar char="•"/>
        <a:defRPr sz="818" kern="1200">
          <a:solidFill>
            <a:schemeClr val="tx1"/>
          </a:solidFill>
          <a:latin typeface="+mn-lt"/>
          <a:ea typeface="+mn-ea"/>
          <a:cs typeface="+mn-cs"/>
        </a:defRPr>
      </a:lvl5pPr>
      <a:lvl6pPr marL="1143137" indent="-103922" algn="l" defTabSz="415686" rtl="0" eaLnBrk="1" latinLnBrk="0" hangingPunct="1">
        <a:lnSpc>
          <a:spcPct val="90000"/>
        </a:lnSpc>
        <a:spcBef>
          <a:spcPts val="227"/>
        </a:spcBef>
        <a:buFont typeface="Arial" panose="020B0604020202020204" pitchFamily="34" charset="0"/>
        <a:buChar char="•"/>
        <a:defRPr sz="818" kern="1200">
          <a:solidFill>
            <a:schemeClr val="tx1"/>
          </a:solidFill>
          <a:latin typeface="+mn-lt"/>
          <a:ea typeface="+mn-ea"/>
          <a:cs typeface="+mn-cs"/>
        </a:defRPr>
      </a:lvl6pPr>
      <a:lvl7pPr marL="1350980" indent="-103922" algn="l" defTabSz="415686" rtl="0" eaLnBrk="1" latinLnBrk="0" hangingPunct="1">
        <a:lnSpc>
          <a:spcPct val="90000"/>
        </a:lnSpc>
        <a:spcBef>
          <a:spcPts val="227"/>
        </a:spcBef>
        <a:buFont typeface="Arial" panose="020B0604020202020204" pitchFamily="34" charset="0"/>
        <a:buChar char="•"/>
        <a:defRPr sz="818" kern="1200">
          <a:solidFill>
            <a:schemeClr val="tx1"/>
          </a:solidFill>
          <a:latin typeface="+mn-lt"/>
          <a:ea typeface="+mn-ea"/>
          <a:cs typeface="+mn-cs"/>
        </a:defRPr>
      </a:lvl7pPr>
      <a:lvl8pPr marL="1558823" indent="-103922" algn="l" defTabSz="415686" rtl="0" eaLnBrk="1" latinLnBrk="0" hangingPunct="1">
        <a:lnSpc>
          <a:spcPct val="90000"/>
        </a:lnSpc>
        <a:spcBef>
          <a:spcPts val="227"/>
        </a:spcBef>
        <a:buFont typeface="Arial" panose="020B0604020202020204" pitchFamily="34" charset="0"/>
        <a:buChar char="•"/>
        <a:defRPr sz="818" kern="1200">
          <a:solidFill>
            <a:schemeClr val="tx1"/>
          </a:solidFill>
          <a:latin typeface="+mn-lt"/>
          <a:ea typeface="+mn-ea"/>
          <a:cs typeface="+mn-cs"/>
        </a:defRPr>
      </a:lvl8pPr>
      <a:lvl9pPr marL="1766667" indent="-103922" algn="l" defTabSz="415686" rtl="0" eaLnBrk="1" latinLnBrk="0" hangingPunct="1">
        <a:lnSpc>
          <a:spcPct val="90000"/>
        </a:lnSpc>
        <a:spcBef>
          <a:spcPts val="227"/>
        </a:spcBef>
        <a:buFont typeface="Arial" panose="020B0604020202020204" pitchFamily="34" charset="0"/>
        <a:buChar char="•"/>
        <a:defRPr sz="8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5686" rtl="0" eaLnBrk="1" latinLnBrk="0" hangingPunct="1">
        <a:defRPr sz="818" kern="1200">
          <a:solidFill>
            <a:schemeClr val="tx1"/>
          </a:solidFill>
          <a:latin typeface="+mn-lt"/>
          <a:ea typeface="+mn-ea"/>
          <a:cs typeface="+mn-cs"/>
        </a:defRPr>
      </a:lvl1pPr>
      <a:lvl2pPr marL="207843" algn="l" defTabSz="415686" rtl="0" eaLnBrk="1" latinLnBrk="0" hangingPunct="1">
        <a:defRPr sz="818" kern="1200">
          <a:solidFill>
            <a:schemeClr val="tx1"/>
          </a:solidFill>
          <a:latin typeface="+mn-lt"/>
          <a:ea typeface="+mn-ea"/>
          <a:cs typeface="+mn-cs"/>
        </a:defRPr>
      </a:lvl2pPr>
      <a:lvl3pPr marL="415686" algn="l" defTabSz="415686" rtl="0" eaLnBrk="1" latinLnBrk="0" hangingPunct="1">
        <a:defRPr sz="818" kern="1200">
          <a:solidFill>
            <a:schemeClr val="tx1"/>
          </a:solidFill>
          <a:latin typeface="+mn-lt"/>
          <a:ea typeface="+mn-ea"/>
          <a:cs typeface="+mn-cs"/>
        </a:defRPr>
      </a:lvl3pPr>
      <a:lvl4pPr marL="623529" algn="l" defTabSz="415686" rtl="0" eaLnBrk="1" latinLnBrk="0" hangingPunct="1">
        <a:defRPr sz="818" kern="1200">
          <a:solidFill>
            <a:schemeClr val="tx1"/>
          </a:solidFill>
          <a:latin typeface="+mn-lt"/>
          <a:ea typeface="+mn-ea"/>
          <a:cs typeface="+mn-cs"/>
        </a:defRPr>
      </a:lvl4pPr>
      <a:lvl5pPr marL="831372" algn="l" defTabSz="415686" rtl="0" eaLnBrk="1" latinLnBrk="0" hangingPunct="1">
        <a:defRPr sz="818" kern="1200">
          <a:solidFill>
            <a:schemeClr val="tx1"/>
          </a:solidFill>
          <a:latin typeface="+mn-lt"/>
          <a:ea typeface="+mn-ea"/>
          <a:cs typeface="+mn-cs"/>
        </a:defRPr>
      </a:lvl5pPr>
      <a:lvl6pPr marL="1039216" algn="l" defTabSz="415686" rtl="0" eaLnBrk="1" latinLnBrk="0" hangingPunct="1">
        <a:defRPr sz="818" kern="1200">
          <a:solidFill>
            <a:schemeClr val="tx1"/>
          </a:solidFill>
          <a:latin typeface="+mn-lt"/>
          <a:ea typeface="+mn-ea"/>
          <a:cs typeface="+mn-cs"/>
        </a:defRPr>
      </a:lvl6pPr>
      <a:lvl7pPr marL="1247059" algn="l" defTabSz="415686" rtl="0" eaLnBrk="1" latinLnBrk="0" hangingPunct="1">
        <a:defRPr sz="818" kern="1200">
          <a:solidFill>
            <a:schemeClr val="tx1"/>
          </a:solidFill>
          <a:latin typeface="+mn-lt"/>
          <a:ea typeface="+mn-ea"/>
          <a:cs typeface="+mn-cs"/>
        </a:defRPr>
      </a:lvl7pPr>
      <a:lvl8pPr marL="1454902" algn="l" defTabSz="415686" rtl="0" eaLnBrk="1" latinLnBrk="0" hangingPunct="1">
        <a:defRPr sz="818" kern="1200">
          <a:solidFill>
            <a:schemeClr val="tx1"/>
          </a:solidFill>
          <a:latin typeface="+mn-lt"/>
          <a:ea typeface="+mn-ea"/>
          <a:cs typeface="+mn-cs"/>
        </a:defRPr>
      </a:lvl8pPr>
      <a:lvl9pPr marL="1662745" algn="l" defTabSz="415686" rtl="0" eaLnBrk="1" latinLnBrk="0" hangingPunct="1">
        <a:defRPr sz="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9B22A6-AD31-4E46-B316-23BB3F5A37AB}"/>
              </a:ext>
            </a:extLst>
          </p:cNvPr>
          <p:cNvSpPr/>
          <p:nvPr/>
        </p:nvSpPr>
        <p:spPr>
          <a:xfrm>
            <a:off x="-1" y="1173820"/>
            <a:ext cx="5851525" cy="973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8265"/>
            <a:endParaRPr lang="en-US" sz="1571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79829-4881-7A4A-A345-26C4DDCE98BD}"/>
              </a:ext>
            </a:extLst>
          </p:cNvPr>
          <p:cNvSpPr txBox="1"/>
          <p:nvPr/>
        </p:nvSpPr>
        <p:spPr>
          <a:xfrm>
            <a:off x="154340" y="106318"/>
            <a:ext cx="5542844" cy="76944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defTabSz="108265"/>
            <a:r>
              <a:rPr lang="en-US" sz="2200" b="1" dirty="0">
                <a:solidFill>
                  <a:srgbClr val="F1B82D"/>
                </a:solidFill>
                <a:latin typeface="Impact" panose="020B0806030902050204" pitchFamily="34" charset="0"/>
                <a:ea typeface="Meiryo UI" panose="020B0604030504040204" pitchFamily="34" charset="-128"/>
                <a:cs typeface="Segoe UI" panose="020B0502040204020203" pitchFamily="34" charset="0"/>
              </a:rPr>
              <a:t>Audacious Womanhood: Helping Women Prepare for Leadership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1CCF91-109B-0642-B2D9-09AAF7813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611" y="1298072"/>
            <a:ext cx="3044536" cy="778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364" b="1" dirty="0"/>
              <a:t>Date: March 24</a:t>
            </a:r>
            <a:r>
              <a:rPr lang="en-US" sz="1364" b="1" baseline="30000" dirty="0"/>
              <a:t>th</a:t>
            </a:r>
            <a:r>
              <a:rPr lang="en-US" sz="1364" b="1" dirty="0"/>
              <a:t>, 2022</a:t>
            </a:r>
          </a:p>
          <a:p>
            <a:pPr marL="0" indent="0">
              <a:buNone/>
            </a:pPr>
            <a:r>
              <a:rPr lang="en-US" sz="1364" b="1" dirty="0"/>
              <a:t>Time: 11:30am - 01:00pm</a:t>
            </a:r>
          </a:p>
          <a:p>
            <a:pPr marL="0" indent="0">
              <a:buNone/>
            </a:pPr>
            <a:r>
              <a:rPr lang="en-US" sz="1364" b="1" dirty="0"/>
              <a:t>Location: Virtual via Zoom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507E8D-FD01-E24C-892E-DE94660DE56B}"/>
              </a:ext>
            </a:extLst>
          </p:cNvPr>
          <p:cNvSpPr/>
          <p:nvPr/>
        </p:nvSpPr>
        <p:spPr>
          <a:xfrm>
            <a:off x="3706210" y="884503"/>
            <a:ext cx="1779379" cy="2023716"/>
          </a:xfrm>
          <a:prstGeom prst="rect">
            <a:avLst/>
          </a:prstGeom>
          <a:solidFill>
            <a:srgbClr val="F1B82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8265"/>
            <a:endParaRPr lang="en-US" sz="157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B59EC6-EC88-3A44-89D8-187D6E44C64E}"/>
              </a:ext>
            </a:extLst>
          </p:cNvPr>
          <p:cNvSpPr txBox="1"/>
          <p:nvPr/>
        </p:nvSpPr>
        <p:spPr>
          <a:xfrm>
            <a:off x="4049901" y="1688651"/>
            <a:ext cx="1091995" cy="747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8265"/>
            <a:r>
              <a:rPr lang="en-US" sz="852" dirty="0">
                <a:solidFill>
                  <a:prstClr val="black"/>
                </a:solidFill>
                <a:latin typeface="Calibri" panose="020F0502020204030204"/>
              </a:rPr>
              <a:t>Insert Headshot Here</a:t>
            </a:r>
          </a:p>
          <a:p>
            <a:pPr algn="ctr" defTabSz="108265"/>
            <a:r>
              <a:rPr lang="en-US" sz="852" dirty="0">
                <a:solidFill>
                  <a:prstClr val="black"/>
                </a:solidFill>
                <a:latin typeface="Calibri" panose="020F0502020204030204"/>
              </a:rPr>
              <a:t>(Allow box to be a border for the image)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61F968-3E2D-5142-A626-BBB275097122}"/>
              </a:ext>
            </a:extLst>
          </p:cNvPr>
          <p:cNvSpPr txBox="1"/>
          <p:nvPr/>
        </p:nvSpPr>
        <p:spPr>
          <a:xfrm>
            <a:off x="408007" y="2305683"/>
            <a:ext cx="3242414" cy="232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8265"/>
            <a:r>
              <a:rPr lang="en-US" sz="909" dirty="0">
                <a:solidFill>
                  <a:prstClr val="white"/>
                </a:solidFill>
                <a:latin typeface="Calibri" panose="020F0502020204030204"/>
              </a:rPr>
              <a:t>RSVP Link: </a:t>
            </a:r>
            <a:r>
              <a:rPr lang="en-US" sz="909" b="1" dirty="0" err="1">
                <a:solidFill>
                  <a:prstClr val="white"/>
                </a:solidFill>
                <a:latin typeface="Calibri" panose="020F0502020204030204"/>
              </a:rPr>
              <a:t>mizzou.us</a:t>
            </a:r>
            <a:r>
              <a:rPr lang="en-US" sz="909" b="1" dirty="0">
                <a:solidFill>
                  <a:prstClr val="white"/>
                </a:solidFill>
                <a:latin typeface="Calibri" panose="020F0502020204030204"/>
              </a:rPr>
              <a:t>/</a:t>
            </a:r>
            <a:r>
              <a:rPr lang="en-US" sz="909" b="1" dirty="0" err="1">
                <a:solidFill>
                  <a:prstClr val="white"/>
                </a:solidFill>
                <a:latin typeface="Calibri" panose="020F0502020204030204"/>
              </a:rPr>
              <a:t>audacious_womanhood</a:t>
            </a:r>
            <a:endParaRPr lang="en-US" sz="909" b="1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5" name="Picture 14" descr="A person smiling for the camera&#10;&#10;Description automatically generated with medium confidence">
            <a:extLst>
              <a:ext uri="{FF2B5EF4-FFF2-40B4-BE49-F238E27FC236}">
                <a16:creationId xmlns:a16="http://schemas.microsoft.com/office/drawing/2014/main" id="{EB5DCD8E-7DB7-AA42-BEBD-6DB2858C2CB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9063"/>
          <a:stretch/>
        </p:blipFill>
        <p:spPr>
          <a:xfrm>
            <a:off x="3784836" y="967886"/>
            <a:ext cx="1622123" cy="185694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8AA18E6-296C-4341-8E5B-381CB33D14AC}"/>
              </a:ext>
            </a:extLst>
          </p:cNvPr>
          <p:cNvSpPr txBox="1"/>
          <p:nvPr/>
        </p:nvSpPr>
        <p:spPr>
          <a:xfrm>
            <a:off x="408007" y="914641"/>
            <a:ext cx="3242414" cy="232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8265"/>
            <a:r>
              <a:rPr lang="en-US" sz="909" b="1" dirty="0">
                <a:solidFill>
                  <a:prstClr val="white"/>
                </a:solidFill>
                <a:latin typeface="Calibri" panose="020F0502020204030204"/>
              </a:rPr>
              <a:t>Join us for an event honoring Women’s History Month!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4C283EB1-4271-BD4B-8400-9CF5FD7A4E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10" y="2640321"/>
            <a:ext cx="1487923" cy="463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839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FAAC638-F990-2345-8F98-02E04380A2F4}"/>
              </a:ext>
            </a:extLst>
          </p:cNvPr>
          <p:cNvSpPr/>
          <p:nvPr/>
        </p:nvSpPr>
        <p:spPr>
          <a:xfrm>
            <a:off x="-1" y="857409"/>
            <a:ext cx="5851525" cy="1441424"/>
          </a:xfrm>
          <a:prstGeom prst="rect">
            <a:avLst/>
          </a:prstGeom>
          <a:solidFill>
            <a:srgbClr val="F1B8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79829-4881-7A4A-A345-26C4DDCE98BD}"/>
              </a:ext>
            </a:extLst>
          </p:cNvPr>
          <p:cNvSpPr txBox="1"/>
          <p:nvPr/>
        </p:nvSpPr>
        <p:spPr>
          <a:xfrm>
            <a:off x="154340" y="106318"/>
            <a:ext cx="5542844" cy="617092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accent4">
                <a:alpha val="40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410" b="1" dirty="0">
                <a:solidFill>
                  <a:schemeClr val="bg1"/>
                </a:solidFill>
                <a:latin typeface="Impact" panose="020B0806030902050204" pitchFamily="34" charset="0"/>
                <a:ea typeface="Meiryo UI" panose="020B0604030504040204" pitchFamily="34" charset="-128"/>
                <a:cs typeface="Segoe UI" panose="020B0502040204020203" pitchFamily="34" charset="0"/>
              </a:rPr>
              <a:t>Name of Event</a:t>
            </a:r>
            <a:endParaRPr lang="en-US" sz="3410" b="1" dirty="0">
              <a:solidFill>
                <a:srgbClr val="FFC000"/>
              </a:solidFill>
              <a:latin typeface="Impact" panose="020B0806030902050204" pitchFamily="34" charset="0"/>
              <a:ea typeface="Meiryo UI" panose="020B0604030504040204" pitchFamily="34" charset="-128"/>
              <a:cs typeface="Segoe UI" panose="020B0502040204020203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1CCF91-109B-0642-B2D9-09AAF7813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091" y="949550"/>
            <a:ext cx="4957342" cy="169568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000" dirty="0"/>
              <a:t>Short event description</a:t>
            </a:r>
          </a:p>
          <a:p>
            <a:pPr marL="0" indent="0" algn="ctr">
              <a:buNone/>
            </a:pPr>
            <a:endParaRPr lang="en-US" sz="1364" b="1" dirty="0"/>
          </a:p>
          <a:p>
            <a:pPr marL="0" indent="0" algn="ctr">
              <a:buNone/>
            </a:pPr>
            <a:r>
              <a:rPr lang="en-US" sz="1364" b="1" dirty="0"/>
              <a:t>Date:</a:t>
            </a:r>
          </a:p>
          <a:p>
            <a:pPr marL="0" indent="0" algn="ctr">
              <a:buNone/>
            </a:pPr>
            <a:r>
              <a:rPr lang="en-US" sz="1364" b="1" dirty="0"/>
              <a:t>Time:</a:t>
            </a:r>
          </a:p>
          <a:p>
            <a:pPr marL="0" indent="0" algn="ctr">
              <a:buNone/>
            </a:pPr>
            <a:r>
              <a:rPr lang="en-US" sz="1364" b="1" dirty="0"/>
              <a:t>Location:</a:t>
            </a:r>
          </a:p>
          <a:p>
            <a:pPr marL="0" indent="0"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000" dirty="0">
                <a:solidFill>
                  <a:schemeClr val="bg1"/>
                </a:solidFill>
              </a:rPr>
              <a:t>RSVP Link:</a:t>
            </a:r>
          </a:p>
        </p:txBody>
      </p:sp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672E0D34-A82B-7548-9D73-48498F1326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0663" y="2645239"/>
            <a:ext cx="1388652" cy="433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015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7507E8D-FD01-E24C-892E-DE94660DE56B}"/>
              </a:ext>
            </a:extLst>
          </p:cNvPr>
          <p:cNvSpPr/>
          <p:nvPr/>
        </p:nvSpPr>
        <p:spPr>
          <a:xfrm>
            <a:off x="-1" y="857409"/>
            <a:ext cx="5851525" cy="14414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79829-4881-7A4A-A345-26C4DDCE98BD}"/>
              </a:ext>
            </a:extLst>
          </p:cNvPr>
          <p:cNvSpPr txBox="1"/>
          <p:nvPr/>
        </p:nvSpPr>
        <p:spPr>
          <a:xfrm>
            <a:off x="154340" y="106318"/>
            <a:ext cx="5542844" cy="617092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accent4">
                <a:alpha val="40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410" b="1" dirty="0">
                <a:latin typeface="Impact" panose="020B0806030902050204" pitchFamily="34" charset="0"/>
                <a:ea typeface="Meiryo UI" panose="020B0604030504040204" pitchFamily="34" charset="-128"/>
                <a:cs typeface="Segoe UI" panose="020B0502040204020203" pitchFamily="34" charset="0"/>
              </a:rPr>
              <a:t>Name of Event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1CCF91-109B-0642-B2D9-09AAF7813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091" y="949550"/>
            <a:ext cx="4957342" cy="169568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F1B82D"/>
                </a:solidFill>
              </a:rPr>
              <a:t>Short event description</a:t>
            </a:r>
          </a:p>
          <a:p>
            <a:pPr marL="0" indent="0" algn="ctr">
              <a:buNone/>
            </a:pPr>
            <a:endParaRPr lang="en-US" sz="1364" b="1" dirty="0">
              <a:solidFill>
                <a:srgbClr val="F1B82D"/>
              </a:solidFill>
            </a:endParaRPr>
          </a:p>
          <a:p>
            <a:pPr marL="0" indent="0" algn="ctr">
              <a:buNone/>
            </a:pPr>
            <a:r>
              <a:rPr lang="en-US" sz="1364" b="1" dirty="0">
                <a:solidFill>
                  <a:srgbClr val="F1B82D"/>
                </a:solidFill>
              </a:rPr>
              <a:t>Date:</a:t>
            </a:r>
          </a:p>
          <a:p>
            <a:pPr marL="0" indent="0" algn="ctr">
              <a:buNone/>
            </a:pPr>
            <a:r>
              <a:rPr lang="en-US" sz="1364" b="1" dirty="0">
                <a:solidFill>
                  <a:srgbClr val="F1B82D"/>
                </a:solidFill>
              </a:rPr>
              <a:t>Time:</a:t>
            </a:r>
          </a:p>
          <a:p>
            <a:pPr marL="0" indent="0" algn="ctr">
              <a:buNone/>
            </a:pPr>
            <a:r>
              <a:rPr lang="en-US" sz="1364" b="1" dirty="0">
                <a:solidFill>
                  <a:srgbClr val="F1B82D"/>
                </a:solidFill>
              </a:rPr>
              <a:t>Location:</a:t>
            </a:r>
          </a:p>
          <a:p>
            <a:pPr marL="0" indent="0"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/>
              <a:t>RSVP Link:</a:t>
            </a:r>
          </a:p>
        </p:txBody>
      </p:sp>
      <p:pic>
        <p:nvPicPr>
          <p:cNvPr id="8" name="Picture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FF646908-3A92-DF4E-8F4B-43A2CEE8CF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3105" y="2524973"/>
            <a:ext cx="1648419" cy="592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65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9B22A6-AD31-4E46-B316-23BB3F5A37AB}"/>
              </a:ext>
            </a:extLst>
          </p:cNvPr>
          <p:cNvSpPr/>
          <p:nvPr/>
        </p:nvSpPr>
        <p:spPr>
          <a:xfrm>
            <a:off x="-1" y="1173820"/>
            <a:ext cx="5851525" cy="97311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79829-4881-7A4A-A345-26C4DDCE98BD}"/>
              </a:ext>
            </a:extLst>
          </p:cNvPr>
          <p:cNvSpPr txBox="1"/>
          <p:nvPr/>
        </p:nvSpPr>
        <p:spPr>
          <a:xfrm>
            <a:off x="154340" y="106318"/>
            <a:ext cx="5542844" cy="61709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410" b="1" dirty="0">
                <a:latin typeface="Impact" panose="020B0806030902050204" pitchFamily="34" charset="0"/>
                <a:ea typeface="Meiryo UI" panose="020B0604030504040204" pitchFamily="34" charset="-128"/>
                <a:cs typeface="Segoe UI" panose="020B0502040204020203" pitchFamily="34" charset="0"/>
              </a:rPr>
              <a:t>Name of Event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1CCF91-109B-0642-B2D9-09AAF7813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007" y="1271202"/>
            <a:ext cx="3044536" cy="778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364" b="1" dirty="0">
                <a:solidFill>
                  <a:schemeClr val="bg1"/>
                </a:solidFill>
              </a:rPr>
              <a:t>Date:</a:t>
            </a:r>
          </a:p>
          <a:p>
            <a:pPr marL="0" indent="0">
              <a:buNone/>
            </a:pPr>
            <a:r>
              <a:rPr lang="en-US" sz="1364" b="1" dirty="0">
                <a:solidFill>
                  <a:schemeClr val="bg1"/>
                </a:solidFill>
              </a:rPr>
              <a:t>Time:</a:t>
            </a:r>
          </a:p>
          <a:p>
            <a:pPr marL="0" indent="0">
              <a:buNone/>
            </a:pPr>
            <a:r>
              <a:rPr lang="en-US" sz="1364" b="1" dirty="0">
                <a:solidFill>
                  <a:schemeClr val="bg1"/>
                </a:solidFill>
              </a:rPr>
              <a:t>Location: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507E8D-FD01-E24C-892E-DE94660DE56B}"/>
              </a:ext>
            </a:extLst>
          </p:cNvPr>
          <p:cNvSpPr/>
          <p:nvPr/>
        </p:nvSpPr>
        <p:spPr>
          <a:xfrm>
            <a:off x="3706210" y="884503"/>
            <a:ext cx="1779379" cy="2023716"/>
          </a:xfrm>
          <a:prstGeom prst="rect">
            <a:avLst/>
          </a:prstGeom>
          <a:solidFill>
            <a:schemeClr val="tx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76E43E-A828-9544-AC45-3AE2F61120CA}"/>
              </a:ext>
            </a:extLst>
          </p:cNvPr>
          <p:cNvSpPr txBox="1"/>
          <p:nvPr/>
        </p:nvSpPr>
        <p:spPr>
          <a:xfrm>
            <a:off x="408007" y="770394"/>
            <a:ext cx="3242414" cy="232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9" dirty="0"/>
              <a:t>Description of event: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61F968-3E2D-5142-A626-BBB275097122}"/>
              </a:ext>
            </a:extLst>
          </p:cNvPr>
          <p:cNvSpPr txBox="1"/>
          <p:nvPr/>
        </p:nvSpPr>
        <p:spPr>
          <a:xfrm>
            <a:off x="408007" y="2277507"/>
            <a:ext cx="3242414" cy="232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9" dirty="0"/>
              <a:t>RSVP Link:</a:t>
            </a:r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198EC1E1-7E12-D142-8930-073FD0A15D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509750"/>
            <a:ext cx="1648419" cy="59287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52D81E0-48D6-5347-ABF0-EA02DA27A283}"/>
              </a:ext>
            </a:extLst>
          </p:cNvPr>
          <p:cNvSpPr txBox="1"/>
          <p:nvPr/>
        </p:nvSpPr>
        <p:spPr>
          <a:xfrm>
            <a:off x="4004826" y="1653506"/>
            <a:ext cx="1182146" cy="485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52" dirty="0">
                <a:solidFill>
                  <a:schemeClr val="bg1"/>
                </a:solidFill>
              </a:rPr>
              <a:t>Insert Headshot Here</a:t>
            </a:r>
          </a:p>
          <a:p>
            <a:pPr algn="ctr"/>
            <a:r>
              <a:rPr lang="en-US" sz="852" dirty="0">
                <a:solidFill>
                  <a:schemeClr val="bg1"/>
                </a:solidFill>
              </a:rPr>
              <a:t>(Allow box to be a border for the image)</a:t>
            </a:r>
          </a:p>
        </p:txBody>
      </p:sp>
    </p:spTree>
    <p:extLst>
      <p:ext uri="{BB962C8B-B14F-4D97-AF65-F5344CB8AC3E}">
        <p14:creationId xmlns:p14="http://schemas.microsoft.com/office/powerpoint/2010/main" val="637705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9B22A6-AD31-4E46-B316-23BB3F5A37AB}"/>
              </a:ext>
            </a:extLst>
          </p:cNvPr>
          <p:cNvSpPr/>
          <p:nvPr/>
        </p:nvSpPr>
        <p:spPr>
          <a:xfrm>
            <a:off x="-1" y="1173820"/>
            <a:ext cx="5851525" cy="97311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79829-4881-7A4A-A345-26C4DDCE98BD}"/>
              </a:ext>
            </a:extLst>
          </p:cNvPr>
          <p:cNvSpPr txBox="1"/>
          <p:nvPr/>
        </p:nvSpPr>
        <p:spPr>
          <a:xfrm>
            <a:off x="154340" y="106318"/>
            <a:ext cx="5542844" cy="61709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410" b="1" dirty="0">
                <a:latin typeface="Impact" panose="020B0806030902050204" pitchFamily="34" charset="0"/>
                <a:ea typeface="Meiryo UI" panose="020B0604030504040204" pitchFamily="34" charset="-128"/>
                <a:cs typeface="Segoe UI" panose="020B0502040204020203" pitchFamily="34" charset="0"/>
              </a:rPr>
              <a:t>Name of Event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1CCF91-109B-0642-B2D9-09AAF7813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007" y="1271202"/>
            <a:ext cx="3044536" cy="778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364" b="1" dirty="0">
                <a:solidFill>
                  <a:schemeClr val="bg1"/>
                </a:solidFill>
              </a:rPr>
              <a:t>Date:</a:t>
            </a:r>
          </a:p>
          <a:p>
            <a:pPr marL="0" indent="0">
              <a:buNone/>
            </a:pPr>
            <a:r>
              <a:rPr lang="en-US" sz="1364" b="1" dirty="0">
                <a:solidFill>
                  <a:schemeClr val="bg1"/>
                </a:solidFill>
              </a:rPr>
              <a:t>Time:</a:t>
            </a:r>
          </a:p>
          <a:p>
            <a:pPr marL="0" indent="0">
              <a:buNone/>
            </a:pPr>
            <a:r>
              <a:rPr lang="en-US" sz="1364" b="1" dirty="0">
                <a:solidFill>
                  <a:schemeClr val="bg1"/>
                </a:solidFill>
              </a:rPr>
              <a:t>Location: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76E43E-A828-9544-AC45-3AE2F61120CA}"/>
              </a:ext>
            </a:extLst>
          </p:cNvPr>
          <p:cNvSpPr txBox="1"/>
          <p:nvPr/>
        </p:nvSpPr>
        <p:spPr>
          <a:xfrm>
            <a:off x="408007" y="770394"/>
            <a:ext cx="3242414" cy="232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9" dirty="0"/>
              <a:t>Description of event: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61F968-3E2D-5142-A626-BBB275097122}"/>
              </a:ext>
            </a:extLst>
          </p:cNvPr>
          <p:cNvSpPr txBox="1"/>
          <p:nvPr/>
        </p:nvSpPr>
        <p:spPr>
          <a:xfrm>
            <a:off x="408007" y="2277507"/>
            <a:ext cx="3242414" cy="232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9" dirty="0"/>
              <a:t>RSVP Link: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4FDB29B-E44A-0C45-8AE6-F2BE5027CF49}"/>
              </a:ext>
            </a:extLst>
          </p:cNvPr>
          <p:cNvSpPr/>
          <p:nvPr/>
        </p:nvSpPr>
        <p:spPr>
          <a:xfrm>
            <a:off x="4647102" y="1960357"/>
            <a:ext cx="854011" cy="998105"/>
          </a:xfrm>
          <a:prstGeom prst="rect">
            <a:avLst/>
          </a:prstGeom>
          <a:solidFill>
            <a:schemeClr val="tx1"/>
          </a:solidFill>
          <a:ln w="38100">
            <a:solidFill>
              <a:srgbClr val="F1B8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2A58847-BFBE-0B49-8A50-402315A8F103}"/>
              </a:ext>
            </a:extLst>
          </p:cNvPr>
          <p:cNvSpPr/>
          <p:nvPr/>
        </p:nvSpPr>
        <p:spPr>
          <a:xfrm>
            <a:off x="3595213" y="1960357"/>
            <a:ext cx="854011" cy="998105"/>
          </a:xfrm>
          <a:prstGeom prst="rect">
            <a:avLst/>
          </a:prstGeom>
          <a:solidFill>
            <a:schemeClr val="tx1"/>
          </a:solidFill>
          <a:ln w="38100">
            <a:solidFill>
              <a:srgbClr val="F1B8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DBED9F-F8D5-2040-9AE2-5C70C69A5A02}"/>
              </a:ext>
            </a:extLst>
          </p:cNvPr>
          <p:cNvSpPr/>
          <p:nvPr/>
        </p:nvSpPr>
        <p:spPr>
          <a:xfrm>
            <a:off x="4147858" y="795782"/>
            <a:ext cx="854011" cy="998105"/>
          </a:xfrm>
          <a:prstGeom prst="rect">
            <a:avLst/>
          </a:prstGeom>
          <a:solidFill>
            <a:schemeClr val="tx1"/>
          </a:solidFill>
          <a:ln w="38100">
            <a:solidFill>
              <a:srgbClr val="F1B8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B078A8-85F5-6A4D-9A7B-BA4409D2FAD8}"/>
              </a:ext>
            </a:extLst>
          </p:cNvPr>
          <p:cNvSpPr txBox="1"/>
          <p:nvPr/>
        </p:nvSpPr>
        <p:spPr>
          <a:xfrm>
            <a:off x="4285797" y="1271202"/>
            <a:ext cx="578133" cy="197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82" dirty="0">
                <a:solidFill>
                  <a:schemeClr val="bg1"/>
                </a:solidFill>
              </a:rPr>
              <a:t>Headshot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CE2AF0A-9088-FE41-B98F-8BE3BF8B7105}"/>
              </a:ext>
            </a:extLst>
          </p:cNvPr>
          <p:cNvSpPr txBox="1"/>
          <p:nvPr/>
        </p:nvSpPr>
        <p:spPr>
          <a:xfrm>
            <a:off x="3733152" y="2385948"/>
            <a:ext cx="578133" cy="197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82" dirty="0">
                <a:solidFill>
                  <a:schemeClr val="bg1"/>
                </a:solidFill>
              </a:rPr>
              <a:t>Headshot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43E8B0C-C44D-624B-B264-72219F40850F}"/>
              </a:ext>
            </a:extLst>
          </p:cNvPr>
          <p:cNvSpPr txBox="1"/>
          <p:nvPr/>
        </p:nvSpPr>
        <p:spPr>
          <a:xfrm>
            <a:off x="4785041" y="2385948"/>
            <a:ext cx="578133" cy="197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82" dirty="0">
                <a:solidFill>
                  <a:schemeClr val="bg1"/>
                </a:solidFill>
              </a:rPr>
              <a:t>Headshot</a:t>
            </a:r>
          </a:p>
        </p:txBody>
      </p:sp>
      <p:pic>
        <p:nvPicPr>
          <p:cNvPr id="19" name="Picture 18" descr="Shape&#10;&#10;Description automatically generated with medium confidence">
            <a:extLst>
              <a:ext uri="{FF2B5EF4-FFF2-40B4-BE49-F238E27FC236}">
                <a16:creationId xmlns:a16="http://schemas.microsoft.com/office/drawing/2014/main" id="{12253A2E-889A-E349-BB40-FE0145A068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09750"/>
            <a:ext cx="1648419" cy="592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222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9B22A6-AD31-4E46-B316-23BB3F5A37AB}"/>
              </a:ext>
            </a:extLst>
          </p:cNvPr>
          <p:cNvSpPr/>
          <p:nvPr/>
        </p:nvSpPr>
        <p:spPr>
          <a:xfrm>
            <a:off x="-1" y="1173820"/>
            <a:ext cx="5851525" cy="973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79829-4881-7A4A-A345-26C4DDCE98BD}"/>
              </a:ext>
            </a:extLst>
          </p:cNvPr>
          <p:cNvSpPr txBox="1"/>
          <p:nvPr/>
        </p:nvSpPr>
        <p:spPr>
          <a:xfrm>
            <a:off x="154340" y="106318"/>
            <a:ext cx="5542844" cy="61709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410" b="1" dirty="0">
                <a:solidFill>
                  <a:srgbClr val="F1B82D"/>
                </a:solidFill>
                <a:latin typeface="Impact" panose="020B0806030902050204" pitchFamily="34" charset="0"/>
                <a:ea typeface="Meiryo UI" panose="020B0604030504040204" pitchFamily="34" charset="-128"/>
                <a:cs typeface="Segoe UI" panose="020B0502040204020203" pitchFamily="34" charset="0"/>
              </a:rPr>
              <a:t>Name of Event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1CCF91-109B-0642-B2D9-09AAF7813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007" y="1271202"/>
            <a:ext cx="3044536" cy="778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364" b="1" dirty="0"/>
              <a:t>Date:</a:t>
            </a:r>
          </a:p>
          <a:p>
            <a:pPr marL="0" indent="0">
              <a:buNone/>
            </a:pPr>
            <a:r>
              <a:rPr lang="en-US" sz="1364" b="1" dirty="0"/>
              <a:t>Time:</a:t>
            </a:r>
          </a:p>
          <a:p>
            <a:pPr marL="0" indent="0">
              <a:buNone/>
            </a:pPr>
            <a:r>
              <a:rPr lang="en-US" sz="1364" b="1" dirty="0"/>
              <a:t>Location: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507E8D-FD01-E24C-892E-DE94660DE56B}"/>
              </a:ext>
            </a:extLst>
          </p:cNvPr>
          <p:cNvSpPr/>
          <p:nvPr/>
        </p:nvSpPr>
        <p:spPr>
          <a:xfrm>
            <a:off x="3706210" y="884503"/>
            <a:ext cx="1779379" cy="2023716"/>
          </a:xfrm>
          <a:prstGeom prst="rect">
            <a:avLst/>
          </a:prstGeom>
          <a:solidFill>
            <a:srgbClr val="F1B82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B59EC6-EC88-3A44-89D8-187D6E44C64E}"/>
              </a:ext>
            </a:extLst>
          </p:cNvPr>
          <p:cNvSpPr txBox="1"/>
          <p:nvPr/>
        </p:nvSpPr>
        <p:spPr>
          <a:xfrm>
            <a:off x="4004826" y="1653506"/>
            <a:ext cx="1182146" cy="485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52" dirty="0"/>
              <a:t>Insert Headshot Here</a:t>
            </a:r>
          </a:p>
          <a:p>
            <a:pPr algn="ctr"/>
            <a:r>
              <a:rPr lang="en-US" sz="852" dirty="0"/>
              <a:t>(Allow box to be a border for the image)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76E43E-A828-9544-AC45-3AE2F61120CA}"/>
              </a:ext>
            </a:extLst>
          </p:cNvPr>
          <p:cNvSpPr txBox="1"/>
          <p:nvPr/>
        </p:nvSpPr>
        <p:spPr>
          <a:xfrm>
            <a:off x="408007" y="770394"/>
            <a:ext cx="3242414" cy="232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9" dirty="0">
                <a:solidFill>
                  <a:schemeClr val="bg1"/>
                </a:solidFill>
              </a:rPr>
              <a:t>Description of event: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61F968-3E2D-5142-A626-BBB275097122}"/>
              </a:ext>
            </a:extLst>
          </p:cNvPr>
          <p:cNvSpPr txBox="1"/>
          <p:nvPr/>
        </p:nvSpPr>
        <p:spPr>
          <a:xfrm>
            <a:off x="408007" y="2277507"/>
            <a:ext cx="3242414" cy="232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9" dirty="0">
                <a:solidFill>
                  <a:schemeClr val="bg1"/>
                </a:solidFill>
              </a:rPr>
              <a:t>RSVP Link:</a:t>
            </a:r>
          </a:p>
        </p:txBody>
      </p:sp>
      <p:pic>
        <p:nvPicPr>
          <p:cNvPr id="12" name="Picture 11" descr="Text&#10;&#10;Description automatically generated">
            <a:extLst>
              <a:ext uri="{FF2B5EF4-FFF2-40B4-BE49-F238E27FC236}">
                <a16:creationId xmlns:a16="http://schemas.microsoft.com/office/drawing/2014/main" id="{D931ECAA-7616-7A47-920D-AE23A092BF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10" y="2640321"/>
            <a:ext cx="1487923" cy="463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647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9B22A6-AD31-4E46-B316-23BB3F5A37AB}"/>
              </a:ext>
            </a:extLst>
          </p:cNvPr>
          <p:cNvSpPr/>
          <p:nvPr/>
        </p:nvSpPr>
        <p:spPr>
          <a:xfrm>
            <a:off x="-1" y="1173820"/>
            <a:ext cx="5851525" cy="973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79829-4881-7A4A-A345-26C4DDCE98BD}"/>
              </a:ext>
            </a:extLst>
          </p:cNvPr>
          <p:cNvSpPr txBox="1"/>
          <p:nvPr/>
        </p:nvSpPr>
        <p:spPr>
          <a:xfrm>
            <a:off x="154340" y="106318"/>
            <a:ext cx="5542844" cy="61709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410" b="1" dirty="0">
                <a:solidFill>
                  <a:srgbClr val="F1B82D"/>
                </a:solidFill>
                <a:latin typeface="Impact" panose="020B0806030902050204" pitchFamily="34" charset="0"/>
                <a:ea typeface="Meiryo UI" panose="020B0604030504040204" pitchFamily="34" charset="-128"/>
                <a:cs typeface="Segoe UI" panose="020B0502040204020203" pitchFamily="34" charset="0"/>
              </a:rPr>
              <a:t>Name of Event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1CCF91-109B-0642-B2D9-09AAF7813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007" y="1271202"/>
            <a:ext cx="3044536" cy="778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364" b="1" dirty="0"/>
              <a:t>Date:</a:t>
            </a:r>
          </a:p>
          <a:p>
            <a:pPr marL="0" indent="0">
              <a:buNone/>
            </a:pPr>
            <a:r>
              <a:rPr lang="en-US" sz="1364" b="1" dirty="0"/>
              <a:t>Time:</a:t>
            </a:r>
          </a:p>
          <a:p>
            <a:pPr marL="0" indent="0">
              <a:buNone/>
            </a:pPr>
            <a:r>
              <a:rPr lang="en-US" sz="1364" b="1" dirty="0"/>
              <a:t>Location: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76E43E-A828-9544-AC45-3AE2F61120CA}"/>
              </a:ext>
            </a:extLst>
          </p:cNvPr>
          <p:cNvSpPr txBox="1"/>
          <p:nvPr/>
        </p:nvSpPr>
        <p:spPr>
          <a:xfrm>
            <a:off x="408007" y="770394"/>
            <a:ext cx="3242414" cy="232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9" dirty="0">
                <a:solidFill>
                  <a:schemeClr val="bg1"/>
                </a:solidFill>
              </a:rPr>
              <a:t>Description of event: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61F968-3E2D-5142-A626-BBB275097122}"/>
              </a:ext>
            </a:extLst>
          </p:cNvPr>
          <p:cNvSpPr txBox="1"/>
          <p:nvPr/>
        </p:nvSpPr>
        <p:spPr>
          <a:xfrm>
            <a:off x="408007" y="2277507"/>
            <a:ext cx="3242414" cy="232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9" dirty="0">
                <a:solidFill>
                  <a:schemeClr val="bg1"/>
                </a:solidFill>
              </a:rPr>
              <a:t>RSVP Link: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BE89324-136D-BC4C-AA14-A49AE69B4385}"/>
              </a:ext>
            </a:extLst>
          </p:cNvPr>
          <p:cNvSpPr/>
          <p:nvPr/>
        </p:nvSpPr>
        <p:spPr>
          <a:xfrm>
            <a:off x="4300306" y="1007677"/>
            <a:ext cx="1216736" cy="1305399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7EED156-F3E8-304B-833E-9FEAD02EB934}"/>
              </a:ext>
            </a:extLst>
          </p:cNvPr>
          <p:cNvSpPr/>
          <p:nvPr/>
        </p:nvSpPr>
        <p:spPr>
          <a:xfrm>
            <a:off x="2934246" y="1007677"/>
            <a:ext cx="1216736" cy="1305399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B6B25-ED26-AE4A-A2D7-126E73612F0F}"/>
              </a:ext>
            </a:extLst>
          </p:cNvPr>
          <p:cNvSpPr txBox="1"/>
          <p:nvPr/>
        </p:nvSpPr>
        <p:spPr>
          <a:xfrm>
            <a:off x="3253548" y="1586916"/>
            <a:ext cx="578133" cy="197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82" dirty="0"/>
              <a:t>Headshot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705EFE-8566-9647-B26E-4CEEF119D3D1}"/>
              </a:ext>
            </a:extLst>
          </p:cNvPr>
          <p:cNvSpPr txBox="1"/>
          <p:nvPr/>
        </p:nvSpPr>
        <p:spPr>
          <a:xfrm>
            <a:off x="4619607" y="1586916"/>
            <a:ext cx="578133" cy="197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82" dirty="0"/>
              <a:t>Headshot</a:t>
            </a:r>
          </a:p>
        </p:txBody>
      </p:sp>
      <p:pic>
        <p:nvPicPr>
          <p:cNvPr id="17" name="Picture 16" descr="Text&#10;&#10;Description automatically generated">
            <a:extLst>
              <a:ext uri="{FF2B5EF4-FFF2-40B4-BE49-F238E27FC236}">
                <a16:creationId xmlns:a16="http://schemas.microsoft.com/office/drawing/2014/main" id="{83E675BD-43B9-854D-83E8-8ECB302AB0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10" y="2640321"/>
            <a:ext cx="1487923" cy="463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612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9B22A6-AD31-4E46-B316-23BB3F5A37AB}"/>
              </a:ext>
            </a:extLst>
          </p:cNvPr>
          <p:cNvSpPr/>
          <p:nvPr/>
        </p:nvSpPr>
        <p:spPr>
          <a:xfrm>
            <a:off x="-1" y="1173820"/>
            <a:ext cx="5851525" cy="973116"/>
          </a:xfrm>
          <a:prstGeom prst="rect">
            <a:avLst/>
          </a:prstGeom>
          <a:solidFill>
            <a:schemeClr val="accent4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79829-4881-7A4A-A345-26C4DDCE98BD}"/>
              </a:ext>
            </a:extLst>
          </p:cNvPr>
          <p:cNvSpPr txBox="1"/>
          <p:nvPr/>
        </p:nvSpPr>
        <p:spPr>
          <a:xfrm>
            <a:off x="154340" y="106318"/>
            <a:ext cx="5542844" cy="61709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410" b="1" dirty="0">
                <a:latin typeface="Impact" panose="020B0806030902050204" pitchFamily="34" charset="0"/>
                <a:ea typeface="Meiryo UI" panose="020B0604030504040204" pitchFamily="34" charset="-128"/>
                <a:cs typeface="Segoe UI" panose="020B0502040204020203" pitchFamily="34" charset="0"/>
              </a:rPr>
              <a:t>Name of Event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1CCF91-109B-0642-B2D9-09AAF7813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007" y="1271202"/>
            <a:ext cx="3044536" cy="778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364" b="1" dirty="0"/>
              <a:t>Date:</a:t>
            </a:r>
          </a:p>
          <a:p>
            <a:pPr marL="0" indent="0">
              <a:buNone/>
            </a:pPr>
            <a:r>
              <a:rPr lang="en-US" sz="1364" b="1" dirty="0"/>
              <a:t>Time:</a:t>
            </a:r>
          </a:p>
          <a:p>
            <a:pPr marL="0" indent="0">
              <a:buNone/>
            </a:pPr>
            <a:r>
              <a:rPr lang="en-US" sz="1364" b="1" dirty="0"/>
              <a:t>Location: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507E8D-FD01-E24C-892E-DE94660DE56B}"/>
              </a:ext>
            </a:extLst>
          </p:cNvPr>
          <p:cNvSpPr/>
          <p:nvPr/>
        </p:nvSpPr>
        <p:spPr>
          <a:xfrm>
            <a:off x="3706210" y="884503"/>
            <a:ext cx="1779379" cy="2023716"/>
          </a:xfrm>
          <a:prstGeom prst="rect">
            <a:avLst/>
          </a:prstGeom>
          <a:solidFill>
            <a:schemeClr val="tx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76E43E-A828-9544-AC45-3AE2F61120CA}"/>
              </a:ext>
            </a:extLst>
          </p:cNvPr>
          <p:cNvSpPr txBox="1"/>
          <p:nvPr/>
        </p:nvSpPr>
        <p:spPr>
          <a:xfrm>
            <a:off x="408007" y="770394"/>
            <a:ext cx="3242414" cy="232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9" dirty="0"/>
              <a:t>Description of event: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61F968-3E2D-5142-A626-BBB275097122}"/>
              </a:ext>
            </a:extLst>
          </p:cNvPr>
          <p:cNvSpPr txBox="1"/>
          <p:nvPr/>
        </p:nvSpPr>
        <p:spPr>
          <a:xfrm>
            <a:off x="408007" y="2277507"/>
            <a:ext cx="3242414" cy="232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9" dirty="0"/>
              <a:t>RSVP Link:</a:t>
            </a:r>
          </a:p>
        </p:txBody>
      </p:sp>
      <p:pic>
        <p:nvPicPr>
          <p:cNvPr id="14" name="Picture 13" descr="Shape&#10;&#10;Description automatically generated with medium confidence">
            <a:extLst>
              <a:ext uri="{FF2B5EF4-FFF2-40B4-BE49-F238E27FC236}">
                <a16:creationId xmlns:a16="http://schemas.microsoft.com/office/drawing/2014/main" id="{FECE19CB-55DA-6340-B914-416924F782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509750"/>
            <a:ext cx="1648419" cy="59287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8C07384-DF56-494E-B8D7-1F20A57A6DC8}"/>
              </a:ext>
            </a:extLst>
          </p:cNvPr>
          <p:cNvSpPr txBox="1"/>
          <p:nvPr/>
        </p:nvSpPr>
        <p:spPr>
          <a:xfrm>
            <a:off x="4004826" y="1653506"/>
            <a:ext cx="1182146" cy="485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52" dirty="0">
                <a:solidFill>
                  <a:schemeClr val="bg1"/>
                </a:solidFill>
              </a:rPr>
              <a:t>Insert Headshot Here</a:t>
            </a:r>
          </a:p>
          <a:p>
            <a:pPr algn="ctr"/>
            <a:r>
              <a:rPr lang="en-US" sz="852" dirty="0">
                <a:solidFill>
                  <a:schemeClr val="bg1"/>
                </a:solidFill>
              </a:rPr>
              <a:t>(Allow box to be a border for the image)</a:t>
            </a:r>
          </a:p>
        </p:txBody>
      </p:sp>
    </p:spTree>
    <p:extLst>
      <p:ext uri="{BB962C8B-B14F-4D97-AF65-F5344CB8AC3E}">
        <p14:creationId xmlns:p14="http://schemas.microsoft.com/office/powerpoint/2010/main" val="3940170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9B22A6-AD31-4E46-B316-23BB3F5A37AB}"/>
              </a:ext>
            </a:extLst>
          </p:cNvPr>
          <p:cNvSpPr/>
          <p:nvPr/>
        </p:nvSpPr>
        <p:spPr>
          <a:xfrm>
            <a:off x="-1" y="1173820"/>
            <a:ext cx="5851525" cy="973116"/>
          </a:xfrm>
          <a:prstGeom prst="rect">
            <a:avLst/>
          </a:prstGeom>
          <a:solidFill>
            <a:schemeClr val="accent4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79829-4881-7A4A-A345-26C4DDCE98BD}"/>
              </a:ext>
            </a:extLst>
          </p:cNvPr>
          <p:cNvSpPr txBox="1"/>
          <p:nvPr/>
        </p:nvSpPr>
        <p:spPr>
          <a:xfrm>
            <a:off x="154340" y="106318"/>
            <a:ext cx="5542844" cy="61709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410" b="1" dirty="0">
                <a:latin typeface="Impact" panose="020B0806030902050204" pitchFamily="34" charset="0"/>
                <a:ea typeface="Meiryo UI" panose="020B0604030504040204" pitchFamily="34" charset="-128"/>
                <a:cs typeface="Segoe UI" panose="020B0502040204020203" pitchFamily="34" charset="0"/>
              </a:rPr>
              <a:t>Name of Event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1CCF91-109B-0642-B2D9-09AAF7813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007" y="1271202"/>
            <a:ext cx="3044536" cy="778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364" b="1" dirty="0"/>
              <a:t>Date:</a:t>
            </a:r>
          </a:p>
          <a:p>
            <a:pPr marL="0" indent="0">
              <a:buNone/>
            </a:pPr>
            <a:r>
              <a:rPr lang="en-US" sz="1364" b="1" dirty="0"/>
              <a:t>Time:</a:t>
            </a:r>
          </a:p>
          <a:p>
            <a:pPr marL="0" indent="0">
              <a:buNone/>
            </a:pPr>
            <a:r>
              <a:rPr lang="en-US" sz="1364" b="1" dirty="0"/>
              <a:t>Location: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76E43E-A828-9544-AC45-3AE2F61120CA}"/>
              </a:ext>
            </a:extLst>
          </p:cNvPr>
          <p:cNvSpPr txBox="1"/>
          <p:nvPr/>
        </p:nvSpPr>
        <p:spPr>
          <a:xfrm>
            <a:off x="408007" y="770394"/>
            <a:ext cx="3242414" cy="232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9" dirty="0"/>
              <a:t>Description of event: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61F968-3E2D-5142-A626-BBB275097122}"/>
              </a:ext>
            </a:extLst>
          </p:cNvPr>
          <p:cNvSpPr txBox="1"/>
          <p:nvPr/>
        </p:nvSpPr>
        <p:spPr>
          <a:xfrm>
            <a:off x="408007" y="2277507"/>
            <a:ext cx="3242414" cy="232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9" dirty="0"/>
              <a:t>RSVP Link: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25173C0-F72A-6848-8497-35D1EAAB4649}"/>
              </a:ext>
            </a:extLst>
          </p:cNvPr>
          <p:cNvSpPr/>
          <p:nvPr/>
        </p:nvSpPr>
        <p:spPr>
          <a:xfrm>
            <a:off x="3706209" y="876801"/>
            <a:ext cx="843898" cy="972769"/>
          </a:xfrm>
          <a:prstGeom prst="rect">
            <a:avLst/>
          </a:prstGeom>
          <a:solidFill>
            <a:schemeClr val="tx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6C50FC-55AC-3E4C-BDF3-6EA77E2954A7}"/>
              </a:ext>
            </a:extLst>
          </p:cNvPr>
          <p:cNvSpPr/>
          <p:nvPr/>
        </p:nvSpPr>
        <p:spPr>
          <a:xfrm>
            <a:off x="3706209" y="1935084"/>
            <a:ext cx="843898" cy="972769"/>
          </a:xfrm>
          <a:prstGeom prst="rect">
            <a:avLst/>
          </a:prstGeom>
          <a:solidFill>
            <a:schemeClr val="tx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6971C8-2258-0E47-B881-43D56F56A7EB}"/>
              </a:ext>
            </a:extLst>
          </p:cNvPr>
          <p:cNvSpPr/>
          <p:nvPr/>
        </p:nvSpPr>
        <p:spPr>
          <a:xfrm>
            <a:off x="4641912" y="873169"/>
            <a:ext cx="843898" cy="972769"/>
          </a:xfrm>
          <a:prstGeom prst="rect">
            <a:avLst/>
          </a:prstGeom>
          <a:solidFill>
            <a:schemeClr val="tx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5E64D9-2C0A-CC40-97CF-B2D45F51070F}"/>
              </a:ext>
            </a:extLst>
          </p:cNvPr>
          <p:cNvSpPr/>
          <p:nvPr/>
        </p:nvSpPr>
        <p:spPr>
          <a:xfrm>
            <a:off x="4633459" y="1935084"/>
            <a:ext cx="843898" cy="972769"/>
          </a:xfrm>
          <a:prstGeom prst="rect">
            <a:avLst/>
          </a:prstGeom>
          <a:solidFill>
            <a:schemeClr val="tx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0C5B79-C1C3-A14F-80A9-D5B9887D5310}"/>
              </a:ext>
            </a:extLst>
          </p:cNvPr>
          <p:cNvSpPr txBox="1"/>
          <p:nvPr/>
        </p:nvSpPr>
        <p:spPr>
          <a:xfrm>
            <a:off x="3839091" y="1289725"/>
            <a:ext cx="578133" cy="197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82" dirty="0">
                <a:solidFill>
                  <a:schemeClr val="bg1"/>
                </a:solidFill>
              </a:rPr>
              <a:t>Headshot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A738CC-09E2-F347-84ED-A4E5BEA776E3}"/>
              </a:ext>
            </a:extLst>
          </p:cNvPr>
          <p:cNvSpPr txBox="1"/>
          <p:nvPr/>
        </p:nvSpPr>
        <p:spPr>
          <a:xfrm>
            <a:off x="3839091" y="2365677"/>
            <a:ext cx="578133" cy="197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82" dirty="0">
                <a:solidFill>
                  <a:schemeClr val="bg1"/>
                </a:solidFill>
              </a:rPr>
              <a:t>Headshot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EB9EAD-FCE0-B640-B207-A4B986FE6E5D}"/>
              </a:ext>
            </a:extLst>
          </p:cNvPr>
          <p:cNvSpPr txBox="1"/>
          <p:nvPr/>
        </p:nvSpPr>
        <p:spPr>
          <a:xfrm>
            <a:off x="4774794" y="1272644"/>
            <a:ext cx="578133" cy="197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82" dirty="0">
                <a:solidFill>
                  <a:schemeClr val="bg1"/>
                </a:solidFill>
              </a:rPr>
              <a:t>Headshot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B7EDA9-D4C3-9D44-9611-8A87AD77F257}"/>
              </a:ext>
            </a:extLst>
          </p:cNvPr>
          <p:cNvSpPr txBox="1"/>
          <p:nvPr/>
        </p:nvSpPr>
        <p:spPr>
          <a:xfrm>
            <a:off x="4766341" y="2378053"/>
            <a:ext cx="578133" cy="197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82" dirty="0">
                <a:solidFill>
                  <a:schemeClr val="bg1"/>
                </a:solidFill>
              </a:rPr>
              <a:t>Headshot</a:t>
            </a:r>
          </a:p>
        </p:txBody>
      </p:sp>
      <p:pic>
        <p:nvPicPr>
          <p:cNvPr id="18" name="Picture 17" descr="Shape&#10;&#10;Description automatically generated with medium confidence">
            <a:extLst>
              <a:ext uri="{FF2B5EF4-FFF2-40B4-BE49-F238E27FC236}">
                <a16:creationId xmlns:a16="http://schemas.microsoft.com/office/drawing/2014/main" id="{AE389079-D6E1-C44A-A008-D393858A81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509750"/>
            <a:ext cx="1648419" cy="592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245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CA6B64AC52B54998051E49E68B6DF5" ma:contentTypeVersion="4" ma:contentTypeDescription="Create a new document." ma:contentTypeScope="" ma:versionID="6afe8a44b84b6f399bc134d1cb776532">
  <xsd:schema xmlns:xsd="http://www.w3.org/2001/XMLSchema" xmlns:xs="http://www.w3.org/2001/XMLSchema" xmlns:p="http://schemas.microsoft.com/office/2006/metadata/properties" xmlns:ns2="e8273be0-c646-414d-b385-83a460265cde" targetNamespace="http://schemas.microsoft.com/office/2006/metadata/properties" ma:root="true" ma:fieldsID="53b2f9ab532a55eca378d93330a7be80" ns2:_="">
    <xsd:import namespace="e8273be0-c646-414d-b385-83a460265c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273be0-c646-414d-b385-83a460265c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8B489E8-320B-4581-8223-D0F00EE1062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FE6EB4-4373-4724-97D0-1717A1227E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273be0-c646-414d-b385-83a460265c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D891F96-1B62-45FA-993A-644E86B80F0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2127</TotalTime>
  <Words>248</Words>
  <Application>Microsoft Macintosh PowerPoint</Application>
  <PresentationFormat>Custom</PresentationFormat>
  <Paragraphs>83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Xu, Xianchen (MU-Student)</dc:creator>
  <cp:lastModifiedBy>Roman, Karissa</cp:lastModifiedBy>
  <cp:revision>47</cp:revision>
  <dcterms:created xsi:type="dcterms:W3CDTF">2021-09-22T03:48:11Z</dcterms:created>
  <dcterms:modified xsi:type="dcterms:W3CDTF">2022-03-22T19:38:20Z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0x01010037CA6B64AC52B54998051E49E68B6DF5</vt:lpwstr>
  </property>
</Properties>
</file>