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4572000" cy="243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46" autoAdjust="0"/>
    <p:restoredTop sz="94660"/>
  </p:normalViewPr>
  <p:slideViewPr>
    <p:cSldViewPr snapToGrid="0">
      <p:cViewPr varScale="1">
        <p:scale>
          <a:sx n="292" d="100"/>
          <a:sy n="292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399063"/>
            <a:ext cx="3429000" cy="848924"/>
          </a:xfrm>
        </p:spPr>
        <p:txBody>
          <a:bodyPr anchor="b"/>
          <a:lstStyle>
            <a:lvl1pPr algn="ctr">
              <a:defRPr sz="213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1280725"/>
            <a:ext cx="3429000" cy="588715"/>
          </a:xfrm>
        </p:spPr>
        <p:txBody>
          <a:bodyPr/>
          <a:lstStyle>
            <a:lvl1pPr marL="0" indent="0" algn="ctr">
              <a:buNone/>
              <a:defRPr sz="853"/>
            </a:lvl1pPr>
            <a:lvl2pPr marL="162580" indent="0" algn="ctr">
              <a:buNone/>
              <a:defRPr sz="711"/>
            </a:lvl2pPr>
            <a:lvl3pPr marL="325161" indent="0" algn="ctr">
              <a:buNone/>
              <a:defRPr sz="640"/>
            </a:lvl3pPr>
            <a:lvl4pPr marL="487741" indent="0" algn="ctr">
              <a:buNone/>
              <a:defRPr sz="569"/>
            </a:lvl4pPr>
            <a:lvl5pPr marL="650321" indent="0" algn="ctr">
              <a:buNone/>
              <a:defRPr sz="569"/>
            </a:lvl5pPr>
            <a:lvl6pPr marL="812902" indent="0" algn="ctr">
              <a:buNone/>
              <a:defRPr sz="569"/>
            </a:lvl6pPr>
            <a:lvl7pPr marL="975482" indent="0" algn="ctr">
              <a:buNone/>
              <a:defRPr sz="569"/>
            </a:lvl7pPr>
            <a:lvl8pPr marL="1138062" indent="0" algn="ctr">
              <a:buNone/>
              <a:defRPr sz="569"/>
            </a:lvl8pPr>
            <a:lvl9pPr marL="1300643" indent="0" algn="ctr">
              <a:buNone/>
              <a:defRPr sz="56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7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0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7" y="129822"/>
            <a:ext cx="985838" cy="206643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129822"/>
            <a:ext cx="2900363" cy="206643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7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53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607907"/>
            <a:ext cx="3943350" cy="1014306"/>
          </a:xfrm>
        </p:spPr>
        <p:txBody>
          <a:bodyPr anchor="b"/>
          <a:lstStyle>
            <a:lvl1pPr>
              <a:defRPr sz="213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1631809"/>
            <a:ext cx="3943350" cy="533400"/>
          </a:xfrm>
        </p:spPr>
        <p:txBody>
          <a:bodyPr/>
          <a:lstStyle>
            <a:lvl1pPr marL="0" indent="0">
              <a:buNone/>
              <a:defRPr sz="853">
                <a:solidFill>
                  <a:schemeClr val="tx1">
                    <a:tint val="75000"/>
                  </a:schemeClr>
                </a:solidFill>
              </a:defRPr>
            </a:lvl1pPr>
            <a:lvl2pPr marL="162580" indent="0">
              <a:buNone/>
              <a:defRPr sz="711">
                <a:solidFill>
                  <a:schemeClr val="tx1">
                    <a:tint val="75000"/>
                  </a:schemeClr>
                </a:solidFill>
              </a:defRPr>
            </a:lvl2pPr>
            <a:lvl3pPr marL="325161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3pPr>
            <a:lvl4pPr marL="487741" indent="0">
              <a:buNone/>
              <a:defRPr sz="569">
                <a:solidFill>
                  <a:schemeClr val="tx1">
                    <a:tint val="75000"/>
                  </a:schemeClr>
                </a:solidFill>
              </a:defRPr>
            </a:lvl4pPr>
            <a:lvl5pPr marL="650321" indent="0">
              <a:buNone/>
              <a:defRPr sz="569">
                <a:solidFill>
                  <a:schemeClr val="tx1">
                    <a:tint val="75000"/>
                  </a:schemeClr>
                </a:solidFill>
              </a:defRPr>
            </a:lvl5pPr>
            <a:lvl6pPr marL="812902" indent="0">
              <a:buNone/>
              <a:defRPr sz="569">
                <a:solidFill>
                  <a:schemeClr val="tx1">
                    <a:tint val="75000"/>
                  </a:schemeClr>
                </a:solidFill>
              </a:defRPr>
            </a:lvl6pPr>
            <a:lvl7pPr marL="975482" indent="0">
              <a:buNone/>
              <a:defRPr sz="569">
                <a:solidFill>
                  <a:schemeClr val="tx1">
                    <a:tint val="75000"/>
                  </a:schemeClr>
                </a:solidFill>
              </a:defRPr>
            </a:lvl7pPr>
            <a:lvl8pPr marL="1138062" indent="0">
              <a:buNone/>
              <a:defRPr sz="569">
                <a:solidFill>
                  <a:schemeClr val="tx1">
                    <a:tint val="75000"/>
                  </a:schemeClr>
                </a:solidFill>
              </a:defRPr>
            </a:lvl8pPr>
            <a:lvl9pPr marL="1300643" indent="0">
              <a:buNone/>
              <a:defRPr sz="5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0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649111"/>
            <a:ext cx="1943100" cy="154714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649111"/>
            <a:ext cx="1943100" cy="154714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3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129823"/>
            <a:ext cx="3943350" cy="47131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597747"/>
            <a:ext cx="1934170" cy="292946"/>
          </a:xfrm>
        </p:spPr>
        <p:txBody>
          <a:bodyPr anchor="b"/>
          <a:lstStyle>
            <a:lvl1pPr marL="0" indent="0">
              <a:buNone/>
              <a:defRPr sz="853" b="1"/>
            </a:lvl1pPr>
            <a:lvl2pPr marL="162580" indent="0">
              <a:buNone/>
              <a:defRPr sz="711" b="1"/>
            </a:lvl2pPr>
            <a:lvl3pPr marL="325161" indent="0">
              <a:buNone/>
              <a:defRPr sz="640" b="1"/>
            </a:lvl3pPr>
            <a:lvl4pPr marL="487741" indent="0">
              <a:buNone/>
              <a:defRPr sz="569" b="1"/>
            </a:lvl4pPr>
            <a:lvl5pPr marL="650321" indent="0">
              <a:buNone/>
              <a:defRPr sz="569" b="1"/>
            </a:lvl5pPr>
            <a:lvl6pPr marL="812902" indent="0">
              <a:buNone/>
              <a:defRPr sz="569" b="1"/>
            </a:lvl6pPr>
            <a:lvl7pPr marL="975482" indent="0">
              <a:buNone/>
              <a:defRPr sz="569" b="1"/>
            </a:lvl7pPr>
            <a:lvl8pPr marL="1138062" indent="0">
              <a:buNone/>
              <a:defRPr sz="569" b="1"/>
            </a:lvl8pPr>
            <a:lvl9pPr marL="1300643" indent="0">
              <a:buNone/>
              <a:defRPr sz="569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890693"/>
            <a:ext cx="1934170" cy="13100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597747"/>
            <a:ext cx="1943696" cy="292946"/>
          </a:xfrm>
        </p:spPr>
        <p:txBody>
          <a:bodyPr anchor="b"/>
          <a:lstStyle>
            <a:lvl1pPr marL="0" indent="0">
              <a:buNone/>
              <a:defRPr sz="853" b="1"/>
            </a:lvl1pPr>
            <a:lvl2pPr marL="162580" indent="0">
              <a:buNone/>
              <a:defRPr sz="711" b="1"/>
            </a:lvl2pPr>
            <a:lvl3pPr marL="325161" indent="0">
              <a:buNone/>
              <a:defRPr sz="640" b="1"/>
            </a:lvl3pPr>
            <a:lvl4pPr marL="487741" indent="0">
              <a:buNone/>
              <a:defRPr sz="569" b="1"/>
            </a:lvl4pPr>
            <a:lvl5pPr marL="650321" indent="0">
              <a:buNone/>
              <a:defRPr sz="569" b="1"/>
            </a:lvl5pPr>
            <a:lvl6pPr marL="812902" indent="0">
              <a:buNone/>
              <a:defRPr sz="569" b="1"/>
            </a:lvl6pPr>
            <a:lvl7pPr marL="975482" indent="0">
              <a:buNone/>
              <a:defRPr sz="569" b="1"/>
            </a:lvl7pPr>
            <a:lvl8pPr marL="1138062" indent="0">
              <a:buNone/>
              <a:defRPr sz="569" b="1"/>
            </a:lvl8pPr>
            <a:lvl9pPr marL="1300643" indent="0">
              <a:buNone/>
              <a:defRPr sz="569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890693"/>
            <a:ext cx="1943696" cy="13100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7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6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9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162560"/>
            <a:ext cx="1474589" cy="568960"/>
          </a:xfrm>
        </p:spPr>
        <p:txBody>
          <a:bodyPr anchor="b"/>
          <a:lstStyle>
            <a:lvl1pPr>
              <a:defRPr sz="11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351085"/>
            <a:ext cx="2314575" cy="1732844"/>
          </a:xfrm>
        </p:spPr>
        <p:txBody>
          <a:bodyPr/>
          <a:lstStyle>
            <a:lvl1pPr>
              <a:defRPr sz="1138"/>
            </a:lvl1pPr>
            <a:lvl2pPr>
              <a:defRPr sz="996"/>
            </a:lvl2pPr>
            <a:lvl3pPr>
              <a:defRPr sz="853"/>
            </a:lvl3pPr>
            <a:lvl4pPr>
              <a:defRPr sz="711"/>
            </a:lvl4pPr>
            <a:lvl5pPr>
              <a:defRPr sz="711"/>
            </a:lvl5pPr>
            <a:lvl6pPr>
              <a:defRPr sz="711"/>
            </a:lvl6pPr>
            <a:lvl7pPr>
              <a:defRPr sz="711"/>
            </a:lvl7pPr>
            <a:lvl8pPr>
              <a:defRPr sz="711"/>
            </a:lvl8pPr>
            <a:lvl9pPr>
              <a:defRPr sz="711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731520"/>
            <a:ext cx="1474589" cy="1355231"/>
          </a:xfrm>
        </p:spPr>
        <p:txBody>
          <a:bodyPr/>
          <a:lstStyle>
            <a:lvl1pPr marL="0" indent="0">
              <a:buNone/>
              <a:defRPr sz="569"/>
            </a:lvl1pPr>
            <a:lvl2pPr marL="162580" indent="0">
              <a:buNone/>
              <a:defRPr sz="498"/>
            </a:lvl2pPr>
            <a:lvl3pPr marL="325161" indent="0">
              <a:buNone/>
              <a:defRPr sz="427"/>
            </a:lvl3pPr>
            <a:lvl4pPr marL="487741" indent="0">
              <a:buNone/>
              <a:defRPr sz="356"/>
            </a:lvl4pPr>
            <a:lvl5pPr marL="650321" indent="0">
              <a:buNone/>
              <a:defRPr sz="356"/>
            </a:lvl5pPr>
            <a:lvl6pPr marL="812902" indent="0">
              <a:buNone/>
              <a:defRPr sz="356"/>
            </a:lvl6pPr>
            <a:lvl7pPr marL="975482" indent="0">
              <a:buNone/>
              <a:defRPr sz="356"/>
            </a:lvl7pPr>
            <a:lvl8pPr marL="1138062" indent="0">
              <a:buNone/>
              <a:defRPr sz="356"/>
            </a:lvl8pPr>
            <a:lvl9pPr marL="1300643" indent="0">
              <a:buNone/>
              <a:defRPr sz="356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603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162560"/>
            <a:ext cx="1474589" cy="568960"/>
          </a:xfrm>
        </p:spPr>
        <p:txBody>
          <a:bodyPr anchor="b"/>
          <a:lstStyle>
            <a:lvl1pPr>
              <a:defRPr sz="11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351085"/>
            <a:ext cx="2314575" cy="1732844"/>
          </a:xfrm>
        </p:spPr>
        <p:txBody>
          <a:bodyPr anchor="t"/>
          <a:lstStyle>
            <a:lvl1pPr marL="0" indent="0">
              <a:buNone/>
              <a:defRPr sz="1138"/>
            </a:lvl1pPr>
            <a:lvl2pPr marL="162580" indent="0">
              <a:buNone/>
              <a:defRPr sz="996"/>
            </a:lvl2pPr>
            <a:lvl3pPr marL="325161" indent="0">
              <a:buNone/>
              <a:defRPr sz="853"/>
            </a:lvl3pPr>
            <a:lvl4pPr marL="487741" indent="0">
              <a:buNone/>
              <a:defRPr sz="711"/>
            </a:lvl4pPr>
            <a:lvl5pPr marL="650321" indent="0">
              <a:buNone/>
              <a:defRPr sz="711"/>
            </a:lvl5pPr>
            <a:lvl6pPr marL="812902" indent="0">
              <a:buNone/>
              <a:defRPr sz="711"/>
            </a:lvl6pPr>
            <a:lvl7pPr marL="975482" indent="0">
              <a:buNone/>
              <a:defRPr sz="711"/>
            </a:lvl7pPr>
            <a:lvl8pPr marL="1138062" indent="0">
              <a:buNone/>
              <a:defRPr sz="711"/>
            </a:lvl8pPr>
            <a:lvl9pPr marL="1300643" indent="0">
              <a:buNone/>
              <a:defRPr sz="711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731520"/>
            <a:ext cx="1474589" cy="1355231"/>
          </a:xfrm>
        </p:spPr>
        <p:txBody>
          <a:bodyPr/>
          <a:lstStyle>
            <a:lvl1pPr marL="0" indent="0">
              <a:buNone/>
              <a:defRPr sz="569"/>
            </a:lvl1pPr>
            <a:lvl2pPr marL="162580" indent="0">
              <a:buNone/>
              <a:defRPr sz="498"/>
            </a:lvl2pPr>
            <a:lvl3pPr marL="325161" indent="0">
              <a:buNone/>
              <a:defRPr sz="427"/>
            </a:lvl3pPr>
            <a:lvl4pPr marL="487741" indent="0">
              <a:buNone/>
              <a:defRPr sz="356"/>
            </a:lvl4pPr>
            <a:lvl5pPr marL="650321" indent="0">
              <a:buNone/>
              <a:defRPr sz="356"/>
            </a:lvl5pPr>
            <a:lvl6pPr marL="812902" indent="0">
              <a:buNone/>
              <a:defRPr sz="356"/>
            </a:lvl6pPr>
            <a:lvl7pPr marL="975482" indent="0">
              <a:buNone/>
              <a:defRPr sz="356"/>
            </a:lvl7pPr>
            <a:lvl8pPr marL="1138062" indent="0">
              <a:buNone/>
              <a:defRPr sz="356"/>
            </a:lvl8pPr>
            <a:lvl9pPr marL="1300643" indent="0">
              <a:buNone/>
              <a:defRPr sz="356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57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129823"/>
            <a:ext cx="3943350" cy="471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649111"/>
            <a:ext cx="3943350" cy="1547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2260036"/>
            <a:ext cx="1028700" cy="1298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2A34A-C717-4B79-9E3E-5CE52E43096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2260036"/>
            <a:ext cx="1543050" cy="1298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2260036"/>
            <a:ext cx="1028700" cy="1298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CD581-6CA0-41E5-8B89-6C0040F56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9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5161" rtl="0" eaLnBrk="1" latinLnBrk="0" hangingPunct="1">
        <a:lnSpc>
          <a:spcPct val="90000"/>
        </a:lnSpc>
        <a:spcBef>
          <a:spcPct val="0"/>
        </a:spcBef>
        <a:buNone/>
        <a:defRPr sz="15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290" indent="-81290" algn="l" defTabSz="32516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996" kern="1200">
          <a:solidFill>
            <a:schemeClr val="tx1"/>
          </a:solidFill>
          <a:latin typeface="+mn-lt"/>
          <a:ea typeface="+mn-ea"/>
          <a:cs typeface="+mn-cs"/>
        </a:defRPr>
      </a:lvl1pPr>
      <a:lvl2pPr marL="243870" indent="-81290" algn="l" defTabSz="325161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853" kern="1200">
          <a:solidFill>
            <a:schemeClr val="tx1"/>
          </a:solidFill>
          <a:latin typeface="+mn-lt"/>
          <a:ea typeface="+mn-ea"/>
          <a:cs typeface="+mn-cs"/>
        </a:defRPr>
      </a:lvl2pPr>
      <a:lvl3pPr marL="406451" indent="-81290" algn="l" defTabSz="325161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711" kern="1200">
          <a:solidFill>
            <a:schemeClr val="tx1"/>
          </a:solidFill>
          <a:latin typeface="+mn-lt"/>
          <a:ea typeface="+mn-ea"/>
          <a:cs typeface="+mn-cs"/>
        </a:defRPr>
      </a:lvl3pPr>
      <a:lvl4pPr marL="569031" indent="-81290" algn="l" defTabSz="325161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0" kern="1200">
          <a:solidFill>
            <a:schemeClr val="tx1"/>
          </a:solidFill>
          <a:latin typeface="+mn-lt"/>
          <a:ea typeface="+mn-ea"/>
          <a:cs typeface="+mn-cs"/>
        </a:defRPr>
      </a:lvl4pPr>
      <a:lvl5pPr marL="731611" indent="-81290" algn="l" defTabSz="325161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0" kern="1200">
          <a:solidFill>
            <a:schemeClr val="tx1"/>
          </a:solidFill>
          <a:latin typeface="+mn-lt"/>
          <a:ea typeface="+mn-ea"/>
          <a:cs typeface="+mn-cs"/>
        </a:defRPr>
      </a:lvl5pPr>
      <a:lvl6pPr marL="894192" indent="-81290" algn="l" defTabSz="325161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0" kern="1200">
          <a:solidFill>
            <a:schemeClr val="tx1"/>
          </a:solidFill>
          <a:latin typeface="+mn-lt"/>
          <a:ea typeface="+mn-ea"/>
          <a:cs typeface="+mn-cs"/>
        </a:defRPr>
      </a:lvl6pPr>
      <a:lvl7pPr marL="1056772" indent="-81290" algn="l" defTabSz="325161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0" kern="1200">
          <a:solidFill>
            <a:schemeClr val="tx1"/>
          </a:solidFill>
          <a:latin typeface="+mn-lt"/>
          <a:ea typeface="+mn-ea"/>
          <a:cs typeface="+mn-cs"/>
        </a:defRPr>
      </a:lvl7pPr>
      <a:lvl8pPr marL="1219352" indent="-81290" algn="l" defTabSz="325161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0" kern="1200">
          <a:solidFill>
            <a:schemeClr val="tx1"/>
          </a:solidFill>
          <a:latin typeface="+mn-lt"/>
          <a:ea typeface="+mn-ea"/>
          <a:cs typeface="+mn-cs"/>
        </a:defRPr>
      </a:lvl8pPr>
      <a:lvl9pPr marL="1381933" indent="-81290" algn="l" defTabSz="325161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5161" rtl="0" eaLnBrk="1" latinLnBrk="0" hangingPunct="1">
        <a:defRPr sz="640" kern="1200">
          <a:solidFill>
            <a:schemeClr val="tx1"/>
          </a:solidFill>
          <a:latin typeface="+mn-lt"/>
          <a:ea typeface="+mn-ea"/>
          <a:cs typeface="+mn-cs"/>
        </a:defRPr>
      </a:lvl1pPr>
      <a:lvl2pPr marL="162580" algn="l" defTabSz="325161" rtl="0" eaLnBrk="1" latinLnBrk="0" hangingPunct="1">
        <a:defRPr sz="640" kern="1200">
          <a:solidFill>
            <a:schemeClr val="tx1"/>
          </a:solidFill>
          <a:latin typeface="+mn-lt"/>
          <a:ea typeface="+mn-ea"/>
          <a:cs typeface="+mn-cs"/>
        </a:defRPr>
      </a:lvl2pPr>
      <a:lvl3pPr marL="325161" algn="l" defTabSz="325161" rtl="0" eaLnBrk="1" latinLnBrk="0" hangingPunct="1">
        <a:defRPr sz="640" kern="1200">
          <a:solidFill>
            <a:schemeClr val="tx1"/>
          </a:solidFill>
          <a:latin typeface="+mn-lt"/>
          <a:ea typeface="+mn-ea"/>
          <a:cs typeface="+mn-cs"/>
        </a:defRPr>
      </a:lvl3pPr>
      <a:lvl4pPr marL="487741" algn="l" defTabSz="325161" rtl="0" eaLnBrk="1" latinLnBrk="0" hangingPunct="1">
        <a:defRPr sz="640" kern="1200">
          <a:solidFill>
            <a:schemeClr val="tx1"/>
          </a:solidFill>
          <a:latin typeface="+mn-lt"/>
          <a:ea typeface="+mn-ea"/>
          <a:cs typeface="+mn-cs"/>
        </a:defRPr>
      </a:lvl4pPr>
      <a:lvl5pPr marL="650321" algn="l" defTabSz="325161" rtl="0" eaLnBrk="1" latinLnBrk="0" hangingPunct="1">
        <a:defRPr sz="640" kern="1200">
          <a:solidFill>
            <a:schemeClr val="tx1"/>
          </a:solidFill>
          <a:latin typeface="+mn-lt"/>
          <a:ea typeface="+mn-ea"/>
          <a:cs typeface="+mn-cs"/>
        </a:defRPr>
      </a:lvl5pPr>
      <a:lvl6pPr marL="812902" algn="l" defTabSz="325161" rtl="0" eaLnBrk="1" latinLnBrk="0" hangingPunct="1">
        <a:defRPr sz="640" kern="1200">
          <a:solidFill>
            <a:schemeClr val="tx1"/>
          </a:solidFill>
          <a:latin typeface="+mn-lt"/>
          <a:ea typeface="+mn-ea"/>
          <a:cs typeface="+mn-cs"/>
        </a:defRPr>
      </a:lvl6pPr>
      <a:lvl7pPr marL="975482" algn="l" defTabSz="325161" rtl="0" eaLnBrk="1" latinLnBrk="0" hangingPunct="1">
        <a:defRPr sz="640" kern="1200">
          <a:solidFill>
            <a:schemeClr val="tx1"/>
          </a:solidFill>
          <a:latin typeface="+mn-lt"/>
          <a:ea typeface="+mn-ea"/>
          <a:cs typeface="+mn-cs"/>
        </a:defRPr>
      </a:lvl7pPr>
      <a:lvl8pPr marL="1138062" algn="l" defTabSz="325161" rtl="0" eaLnBrk="1" latinLnBrk="0" hangingPunct="1">
        <a:defRPr sz="640" kern="1200">
          <a:solidFill>
            <a:schemeClr val="tx1"/>
          </a:solidFill>
          <a:latin typeface="+mn-lt"/>
          <a:ea typeface="+mn-ea"/>
          <a:cs typeface="+mn-cs"/>
        </a:defRPr>
      </a:lvl8pPr>
      <a:lvl9pPr marL="1300643" algn="l" defTabSz="325161" rtl="0" eaLnBrk="1" latinLnBrk="0" hangingPunct="1">
        <a:defRPr sz="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751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Trulaske College of Business, University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Hogan, Shahn A.</dc:creator>
  <cp:lastModifiedBy>Hollis, Jennifer</cp:lastModifiedBy>
  <cp:revision>2</cp:revision>
  <dcterms:created xsi:type="dcterms:W3CDTF">2013-08-21T21:16:53Z</dcterms:created>
  <dcterms:modified xsi:type="dcterms:W3CDTF">2019-07-17T16:37:16Z</dcterms:modified>
</cp:coreProperties>
</file>